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41"/>
  </p:notesMasterIdLst>
  <p:sldIdLst>
    <p:sldId id="446" r:id="rId17"/>
    <p:sldId id="454" r:id="rId18"/>
    <p:sldId id="447" r:id="rId19"/>
    <p:sldId id="455" r:id="rId20"/>
    <p:sldId id="286" r:id="rId21"/>
    <p:sldId id="418" r:id="rId22"/>
    <p:sldId id="287" r:id="rId23"/>
    <p:sldId id="293" r:id="rId24"/>
    <p:sldId id="441" r:id="rId25"/>
    <p:sldId id="420" r:id="rId26"/>
    <p:sldId id="442" r:id="rId27"/>
    <p:sldId id="292" r:id="rId28"/>
    <p:sldId id="443" r:id="rId29"/>
    <p:sldId id="419" r:id="rId30"/>
    <p:sldId id="291" r:id="rId31"/>
    <p:sldId id="444" r:id="rId32"/>
    <p:sldId id="445" r:id="rId33"/>
    <p:sldId id="290" r:id="rId34"/>
    <p:sldId id="448" r:id="rId35"/>
    <p:sldId id="449" r:id="rId36"/>
    <p:sldId id="450" r:id="rId37"/>
    <p:sldId id="451" r:id="rId38"/>
    <p:sldId id="452" r:id="rId39"/>
    <p:sldId id="453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6670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Zbm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-h[w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e£y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amÀK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F´m-bmepw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sshI-ey-ap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-Å-h-cp-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tcmKn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ac-Wm-k-¶-cp-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PohnXw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Ah-km-\n-¸n-¡p-¶-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-£-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rgbClr val="FF0000"/>
                </a:solidFill>
                <a:latin typeface="ML-Aathira" pitchFamily="82" charset="0"/>
              </a:rPr>
              <a:t>Zbm</a:t>
            </a:r>
            <a:r>
              <a:rPr lang="en-AU" sz="3000" b="1" dirty="0" smtClean="0">
                <a:solidFill>
                  <a:srgbClr val="FF0000"/>
                </a:solidFill>
                <a:latin typeface="ML-Aathira" pitchFamily="82" charset="0"/>
              </a:rPr>
              <a:t>-h[w,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-h[w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-b-s¸-Sp-¶p.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098" name="Picture 2" descr="D:\web photo\class 7\euthanasia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971800"/>
            <a:ext cx="7162800" cy="38861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3113880"/>
            <a:ext cx="6781800" cy="3744119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6670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{`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qW-lXy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KÀ`-¯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-cp¶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inip-hns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AYhm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qWs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sImÃp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{]hr-¯n-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qW-l-Xy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-Po-h\v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B{I-a-W-§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Gähpw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oNhpw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-X-hp-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4.bmp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76400" y="2690500"/>
            <a:ext cx="5867400" cy="4167499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3622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elcnhkvXp¡fpsS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D]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tbmKw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aZyw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ab¡pacp¶v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]m³]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cmKv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XpS§nb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elcnhkvXp¡fpsS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ojWnbmWv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Ch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tcm£ambpw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in¸n¡p¶p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errorism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3448228"/>
            <a:ext cx="4800600" cy="3409772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6670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`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oIc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{]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hÀ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¯\§Ä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tXyI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hnizmk§fpsStbm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XXz§fpsStbm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S¯s¸Sp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C¯cw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hr¯nIfneqsS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Poh\miw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hcp¯p¶Xv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A©mw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ewL\amWv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untitled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1" y="2541917"/>
            <a:ext cx="6019799" cy="4316083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4384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Pohsâ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kwc£Ww</a:t>
            </a:r>
            <a:endParaRPr lang="en-AU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kzPohkwc£W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Nne ISaIsf Cu {]amWw apt¶m«p hbv¡p¶p.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31242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BtcmKy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kwc£Ww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Bßmhpw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icochpw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DÅh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a\pjy³.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Bßmhnsâbpw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icoc¯nsâbpw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BtcmKykwc£Ww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pjysâ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ISabmWv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t£ymÂ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]\§Ä Dev]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mZn¸n¡p¶XnÂ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hnjhkvXp¡Ä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tbmKn¡p¶Xpw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`£y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hkvXp¡fnÂ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tNÀ¡p¶Xpw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sXÁmWv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6" name="Picture 5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3391721"/>
            <a:ext cx="6934200" cy="34919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19050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kam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[m\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kwc£Ww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[m\w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ne\nÀ¯p¶Xn\pÅ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ia§Ä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BZcn¡p¶Xnsâ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mKamWv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2349500"/>
            <a:ext cx="4267200" cy="4508500"/>
          </a:xfrm>
          <a:prstGeom prst="rect">
            <a:avLst/>
          </a:prstGeom>
        </p:spPr>
      </p:pic>
      <p:sp>
        <p:nvSpPr>
          <p:cNvPr id="9218" name="AutoShape 2" descr="data:image/jpeg;base64,/9j/4AAQSkZJRgABAQAAAQABAAD/2wCEAAkGBhQQERQUExQUFRIWFxcUFhYXFRQYFhYYHBcXFxcWGRcYHCYeFxklHBcUIC8gJCcpLCwsFyAxNTAqNSYrLCkBCQoKDgwOGg8PGiwlHyUwLy8sLCw0LCo1LC8sLCwsLC4sLCwsLCwsLCksLCwsLCwsLCwsLCwsLCwsLCwsLCwsLP/AABEIANUA7AMBIgACEQEDEQH/xAAcAAABBQEBAQAAAAAAAAAAAAAAAQQFBgcDAgj/xABOEAACAQMCAgYGBwUEBwcEAwABAgMABBESIQUxBhMiQVFhBzIzQnGBFCNDRFKRoTRicrHBJFOC4WNzg5Ky0fBFVJOiwtPxNcTS4hUWF//EABsBAAEFAQEAAAAAAAAAAAAAAAQAAQMFBgIH/8QAOBEAAQMCBAMGBQMEAQUAAAAAAQACAwQREiExUQVBcRMiYYGx8DKRodHhBjPBFCNC8ZIVJDRSYv/aAAwDAQACEQMRAD8A3GikopJJaKSikklopKKSSWikzURx/pRBZKOtYl29SJBqlkPgq/1OB504BcbBLRS5qH410ttbTaaUBzyjUF5WPIARoCx/KqFxLpdc3g2ngtIT146sSP8ASMwoSwdwhCb4yE3Azgk01t7SBQCBZZP0Fy3WXJYsxyW1EZ3PLx76IEAHx/RSMic/wCtF/wBNrsj+z2EgGlmDznSSFGTiNctnkAG0nPhUcOIX0vtpbmPeEaba3jQfW596QuxC43Ixio9xEB905X/2lz3nLd3+94d1dIhHq+6+tY8pLjwOnmP93x76ksBoEfHRst3rn/fVcp+ENIMyPxNzouD2mO5jbSuysBnwHI14XojCWXVDdt27YHUoOzJl8nXyz63geVdQI9J/ZPZ3n2lx+Pfu5eP6V2iaPUu9p7Sy5ST/AN2MY2549XxHOuHSOGhRPYMAyb9PFR6dFolQERXgPVztsoByr4Xk/PHId4p/BwZo3Ijl4mn1kSDD5ADRlmPaYjGeZxsdq4/V9V909jdfaXGMdZv3Zx4/pTvMfWfdfb23vz5z1Jx3c/Duxzod0z90nQMP+O/LxXaPil/EuYpJ5BoeTTc28ZPZfRo1wlTk8xsTipW26a3KZ+k2E2lcAyQfWjcZ9mcOdvwhqrsJj0c7X9nm5SXHLrjnuzpz881L2+jrfsPbxcmmz7P4c/Duoc1JHxAH6eiGkpG27tx76q0cG6T214MwTK5HNd1kX+KNsMvzFSorOJeEW8yKWWAOIiVkR51kU9YRqVx2hzP/AMU8h4peWRI1C+gDadOdN0u2eycBJdu44Pma6ZNG/IGx2P3/ANIF8LmdFfKKi+CdIobxC0L5K7OhBWSM/hdDupqTFSkWyKiS0UlFMklopKKSSWikopJJaKSikkiilopJJKKWikkkooJrOOmXTQzmS2tZkiSPQLics3vSCPqoyoJyScFhy5DfcdsjLzYLlzrKY470rldpILBRJKgbrJT7OIgZ0KMjrZf3QcDvqr2fDXRnlAvzLItm7u4gZ8tJlwDnYeKjAA+VNo4LaN40UWOEk4giAm6LALCoYDfc4A1eXKucIg0D9h9jw3kbvHtez38vw9+fWowNDRYe807Mzcqbfr9R/bfXvvdtfw9nn5+r589qF67A/bOVj7tv/i//AGqLcwAnV9B9pxEbm67xgjnzPJv/AC104TwuW8A6i1txFotwLl/pCoGhXYxoWDSqDyzgEcyaVsro3G1gzUhK0oGSboDF7vptx8Of/lqPt+kqu5WNruZgbY4iijk9VSXBKDAPLOSPKrRwv0XWsZDT6rmTLP8AWezVmOpisQ7Iyd9893gKtsFssYwihVHIKAB+QqIyMGmf0TGqOjQFm6W1/ICIoLgbTKGnktovXbIbSoY7dw2zXWPgPF8g5thhom3mYn6tcEHEGO1zPhWj0VH2v/yFF28m/wBB9lmrdHuLhcZtmGiRMiZge22rVvBjI5YzXOG9uRdCCZJlkLQzHQ9vIqqAYxk6QQGIY/4TWmmssjvkuLqeZjCc3kUSB+syqxq6jGjbchmHdvvXJIc0kj1U0Msj3gcueQT6PrdG/wBK9hLzWDn1p8Pex+nnUlD1nWfb+2j5iLHs9/l41X4eq0fdf2ebkbjl1xz3505+efKu/EmJZUgMCzyXMKIwEjaT1WosVY4ICq23h+dV4YXuDQjZiGAk+PLx6qbg19WPb+yPMR8+s/nUmmrX9p7QdyfgqrXM8ll2bu3iSPQY1uI+ueEktq7e+qLO/PIzjerBBIjNlTCQZAQQXIPY7jnH9KFnifH8XzQuNr8wm/EOjomZZkaWG6VOzMmkN63qyLykX90/pTrgnShxILa9VYrnkjrnqbgD3oyfVbxjO47s04h06R6nqfv/AIq5cY4XFcoY5VQqWJG7hlYDIZSPVYHBz5U1PWlhwSZj6j3shZGcwrGKKp3RzpDJBIlpduHZh/Z7jkJhvhH5YmGP8XOrjmrfLUaHRQg3RRS0Uk6SilopJJKKWikkkopaKSSSgmlqG6WcfFlbtIAGkJCRJn15G2UfDvPgAadoLjYJibZqG6YcbeR/oNsW6xlLTyIQGiiwTpU5GJXAIHhnPhVehs3igCRreoohtcKjW4weuy3+I+8e8Vw4dAkeBLJbSzfSLrrJHiuCzP1Pb3AAwOXhpAArlM8HVb/Q8fR7P7K7xgz4XkM4zy7886PDcIwhB48ZupVxP1o/+oY62+9+2x7MafPGfU8DzqPueIPEqKzX/WSRWYjTXAXkZWLMFA97HrnwprxC5hSRdEVrNI1xfIkSQ3PWO7KkZAZsKu7DUScEcuRq89DOhK2Q6yQK1yyKhIHZiQDswxZ5IPHmTz7sM4hgu73mimnZM+CdBWkIl4gxmbW8sduzaoYSzasEcpGGwydhjYVdVXG2NqUUtBveX6rpJRS0VwnSUUtFJJQ3S7i/0Sznm71TC+bsQiD/AHmWqZwrhz26pEPpWEltxs0WM9US3PfTknOd80/9KNzrEFvlQpMlzKWDFRFCu2Qu+8jRjbeo3MXWfds/SLb7K459Scd2M45d2OdPJkwDfNWFEy+J3lp0+67x9Zo3+mewl5tDz64+HveHlTvgVu03FZCxkK20SnDlTiSVQARp2B0Kf97zqHh6nRztv2ablFc8uu35jlnu555VZ/RvbZt3uWUK91I0m3Lq1PVxAeWhQR/FUUA1d5fP8LqtNgG7q1SRhgQQCDsQQCCPAg91U+86Ky2Tdbw/PV6tclnqxG3cTDnaJ8e76p8qulIRUngdFWqr8E4wl1GWjMmVGh1bSHjcNujrzVh/KpR859/1j3j8NRXSXoyxk+l2gAulGHQ7JcoN+rk/eHutzB8q98I4zFdxrImB22VkZWDxuBhkcdzA/wCVU9VS9mQ9nw+nvkpA++R1XHjPDFuIGjkWUqUQjBTUrB9mU9zjnmu/RXjb63s7ls3UIyH5dfFnCyj97kGHcfjXi40aD7L2a81k/H/KonpBZF2V4GiW5inkkiIWQFiE7URJGNLDIPduMcqIopgP7bjkfofeqHebG6v2aKjuj3GkvLdJk2DDDKeaONnQ+YORUlViQQbFSJKKWimSSUUtFJJJRRRSSQazPjN619dzOokMNpiOFo3RSZdYWd+0e7dB/C3jVx6ZcZNpaSyL7TASMYJzIx0psPM5+VUK2to47cLm3bFvDlmhnLMTPuzHvyd/jvyouBthi8kHUyWGFTLdb1p/asdfc/bW+MdVt/hzyHcedRt7PJHAzsbwKtvasxE0GRplyx/ixzPeK6P1fWn9l/aLv7vPnPVb9+M45nke6mvC+DC+ubeICA2y28EtwY43UsFLmKE6jspcBsYzhfOpbAZlcRqy9CeBMzNez6zJKXMCSHLQQu2QPJmGCccgAPGrlQBRQL3YjdHAWCKKKK5ToooopJIooqJ490khs0zI4DkHRHzd2xsqqNzmnALjYJKk8VuXnv7yRRLojha2Ro3jXJUBnxq79TYzy2/J3iTrPvPt7f7WDGOqOflnmO81AcMUfRVL9QXaC6d9cMxbU0up8kcwCTnx7qlMJ1v3b29t9hNnPUnHfz8D3DnTTHvW2V1BHhjAIz6eITbis0qwBQbgPNG1uhaSJhrln0AkJuSASdu6tN4fZrDFHGvqxoqD4KAP6VnHR+ySe+swoixBFLcMY0dMEyvHGpDnOMlz8VPjWninAwsA81W1Lg6Q25ZIooopkOgiqb0mszYz/T4g3VHAvEXvXGlbgDlrTIz4r8BVyrxLGGUqwBBBBB5EHYg+VIbHQpiFXnctHlTIQY0IIdNwWyCD8O+vMurX9r7SXk8f4Nvl4VB8MtzaPcWT6CsSq9uzqxJt2k7Kbc+rPZ+GnxqVn06/svaS845P7v8A6zVW6IxSYb9OiiebqN4DdGyvkjIYQXiBsswOm5APePxqD81HjV/FZnxy3D27aDEsixQyRsscoZXWTKEH47fPer30e4sLu2imAxrUEjvVuTKfMHI+VWbHY2B3PQrmF1+6pGiiinRCKKKKSSWkpaQ0klS+ld11vELS3G4jWS5cBgpzpaOE7+fWH4jPdUY4k6rndewh+9Q5z13j4+J7xtSMFl4hPO2j2xtk1Rs/Zigy2nHq9uR8+OB4U3fq+q+7/s8X3WX++/l5eO9WDW2aAPBVM77yG/vRPLiV0dmZroIs90xP0mHAURE8vwjuXmp3NTHo24WYrNZJNRluPrnLkl8EARhieZCBR+dU/pDaLMRAohJmvpITpgkRwG0CQhzyYLnJHPu5VrUcYUADYAYA8AO6opzZoG/8IunHNe6KSjNCItLRSZqt8Z6f21uxRWM8wIXqoRrYMdgHI7Mef3iK6a0uyASVkzUJxvphbWhCSSAytssKduVicYwg3HMbnA3qlX/SO5vEOqf6HGVnxHFHK8uYgdWuULsM42UA7c6b8PsoI8hRDu9mxY20xcswLamZtyScnJ5d9TCED4vp90VHSvfrl81KcU6R39xsiC1hKSPlZIHuCExlTqykRJ297HiKY2PBVilDqlx1hltSXa5ieQ6hqYFzliMk5Gd+7avIEek+w9nd/dZfxb/Ly766wiPWvsPaWf3SUfZjHw8vw8jSc6wsMkfHTNjztc72K9aZOr53Xsbn71Dn2nj4+B7htTrD9Yd7n29v94ix7I93h4jvO4qN+r6r7v7G5+6S8us328PLvp1iPrPsPb233WXn1Rxv4+B5DkaEciCDn58juE79HDgXF4spb6Q3Vsgdw7G3GoIQ42bEhlBxy2rQBWSSSmLqLiAx67eOWTQkEidbH1rCSPJ23B2z7wz31qPDOIpcRJLGco6hlP8AQ+Y5HzFSk4gHDp8lSVDCyQ35p3RRRXKhRSYpaKSSp/pEt+rjjvFyGtm+sKnDGByFlGfLst/hpxKWLbGXHWScpUxjRt8vAd1T/EbJZ4pInGUkRo2HiGBU/wA6oXRaXVbRCTq+sjeaF8xMTqjUockd/ZzUNQ27Q7Y+/wCVDJknsuvRzn9lDyuI/wC88fHz7+Vdugt1ouL+2xpCTGeNcg4SXOoAjb11c+WumU4TR9j7KHnBIftP5V44WVi4nHIpXEz3Ns2mNkBYBJkzq9Y9l9x4muqY3BbuPTNDRus9aHRSUtSI9FFFFJJJikJpc1xvHxG58FY/oaSSzbos7MiuOsxJdXMnZnRQQwYjKnfljbyzXdus6r7f2EP3yLn13j4497vG1MOhoH0W19T1n527MfZA+sOfx76cuF6r7L2EX3Nz9t4f0+dWjx3lRA3JPXbwTnh4MnFIo21/Vy3dyA0qy8gkSkafUH1h7J3Ga0Ws56MSonFbt2MarHG+W6vqQNUxzq1et6vrd9P+MekxVDC0ie5IKgyYZYF1MFDa9JLjJ90H40NLG5zgGjkrWFwDLlXV5ABknAG5J5CqtxL0hwKxjtgbmYEAhGVYkJOBrmchBvtgZPlVO4g011Iv0q6Z11XStALScQZij1DZcFwCc9snVjA76WPRp+x3isCccPcc5PD+nu86Qha34s1M0lyc315e3eRc5WM/SB1NvcQRgGJcrqkLFny23cPxDFeLHh/UoBFHLGCLEkLeQKCc5YnHM+J97upHVNR2h9fiH/Z8h93f/P8AHyr0oXC+y9Ww+4v8v+vdqQnKwR8TA3Rd2WTH2/K+++w+PZ/y/D317jEmT7b1rL75Ee45/wA/xY2pjd3UMYXrJLdA301QXtGAJJxjc+JAx71duG8OublvqreFISINM0sHVnVGpGVhJLEZ5asYFMRlcoozMj+L5Z79V7llZIyWMoAS653kXe+wznn4eFdLK5Muh064oz2hB+kxjIKbnBwceXNuYrl0v6IwWdkzNma5lYRIzDZGc9to4hspC6z3kYr1EihlH1R7dnj+yODtGMc+/wAPDlULw3DcJopu1J7uXnulw/V8ps9Vcfe4efWbb+Pge7vpz2+s5S+2t/vUXLqjnbPLPMcz3VHhV6vlH7K4+6ty177f076S14hG9wyfUhhPAQBbEllWPSx2ORhjjflt40KWkgkKcuaDY87779U8jL6PttoJfvcXPrfHPP8Ae5AbU76LXf0K8ktyCtvOwaDLq4SbRrkj2PZ15LjYbg1HQBdA9n+zy8rRx9sf08vnXe/4f9IR4g6xs0sWl1t2DI4jyjA+IIHyyO+oo5A11jodVBUR422GvnutHBpcVA9DukJvLYM4CzoernT8MgAyQPAjDDyNT+aIIsbFVKTFGKM0ZpkkVQrENHd3kQ1YFw0q4kVNpLdTyPPtB/hir7VCvgBxib1d7eFt4y/ITju5d3xxTO+Bw96hRSaLpLr0fa+yh+9Rj7Tx8fPv5VF8ZnaOW1kIfs8QO7TxuAG0x7KNwMOdu7fPOn84XR7nsofuzH7Qf9YqF6UgaFI0ZF4Ttbsh2khz2zy+PfyqOl+MKvcSCD71WsUUUVKrVGKMUZozSSRXG8XMbjxVh+hrvXlhnakkst6GE/RbXd/Wb7yqj2PLRjYfu93OnLFuq9aX2EP36P8Avuecc/3uRG1N+i8YWNE7P1dzcx/s2s9kMo7Q8sH9O6urheq9z2EP3H/TeH9PnVo/Nx/O6ogLEjrt4Jve8AiluWeVGkJmnTD3kRUBUZ1wpXI7R9XPZxmkKFYQAZQBBZYA4hCuPrhnfTgZGxPIjYYp86r1p9T9ouvuB/ut9/6+9yphKF6r3PYWf/Z2fthjb493dzrkkn2UbGu8mrrR2pvbX/8A2jGB7MY7ONwO4e5zNNoC+gZab2PD/wDtKI/aHO+nme8+/wAhiuFzxGEXGhTE8wmvQIl4cDL21VB35UZO7HZhz2FSnCOg93coouBb2sZjhRljhiMx6vdSGAxFg743xtypjYC7jb57o1jgExvuIiIku1xkyX6hVvldyWyEARFLHf1Rjsd+afWHR29u1TS09pHphDNNM0kxMQ2KRrpC6uZLnfHqjlVz4F0QtrLeGMaz60rZeViTkku2TzJ2G1TVDunH+I99FMZHHwUBwnodBA3WNqnuO+aY65PPTtpQeSgVL3Hu/wAQpxTa7PqfxCoC4u1XCpHTe5668WEHaC2mnOJFjYSOCkZDNyIXX3e8DTTWQy7yeva/e0PuDy3/APVzFMIpRPLdXRO04udIa3MuI4gsKEHuBCk6e/NO4yNS+z9pafcsfZ/p/wCnlU0gsA3ZW1My0QO+fNcJLkrEWJkwIbgn+1ITs+e4bnz7qfL0XdLC3uIw30uD68gEhpVch5oiee4xjzUVC3dt1ptYFKjrpGV8W/VkxrL1kgU93ZQjHeCa1iO6U7cu4eHwrgHA0Hf0QlW7v22+6zmwn6yFHBl0tbSMM3aZwZcjII2Pdnu5VLWhOsbv7aP7yuPZ+GP076ieNcMHD7qRewtrcRyGHMSvomJDPAu2QpwXAzjJbwqTsgNY9X20f3b/AEfj/XuoCoZhOWnJFsk7Rl/umP0w2M0N2AepZBHd/WrIdJk0pOcYz1ZO5/CT4VpKtkZG4qjxxK0Wk6SrQsCPo2Mgvg//AB86ddC78xNJYSsS8A1Qs2QZINgp395CdJ+R76kgk7RmE6j0/CBqGYXXHNW+ilFFTIdJVDvDnjE2M7W8I2kCc+vPf63L5VfDVBtj1l7eSHGOvMKkxa9o7dcjy7TN8aZ3wOPvUKKXRdJs6OcnsofvaD7Txxz8+/lUL0szoUZk3vMb3KuPaQ7FAMkeC+7zPOpeYDR7vsofumftPD+ndUZxi36yW2Qae1xA7C36s4Uo57Xfsp37/lUVL8QQDhdwC1CiloqZWiSilopJJKMUZqJ4h0rtLc6ZbmFG/CXXV+Q3pwC7RJU+M9Vf3EHLFwbhR13VdmaDJ2Pr9tJOXLbxrk7nquZ9hD9/UfbeP/q7+VcekHSOzbiNvcRzxspikimOgvp0gtGcEd5ZxkUxPSS26vHXR56mJf2NeYl1EYzjl3cu8VYgGwNtt1WSxPxkgZfgJ9xfiYthJKwdlSe5JCXwLY6sDZee2c6ea86keEdCrmYK89xLDGY0j6mKZnYquSC8x7zncoB8ah34tbTuyddEweW62FqmSrQkc9Wd/wAXNuVW30b8XM9kiPnrYPqX1AhiAOwxB8UKn864kLmsuB781NCBexU3wfgEFopWCJUB5kDtMfFmO7HzJqQpM0uaAJJNyjUUUZozSSRUF01v+ps5WHrkBI/ORyEQD5sKnc1Q/SLxDM9lANR+sE76V1YCsqpkeBZjv3aa7jF3JwC42CgbK3McKR6lGmG4XAvUAyCPDxPf3U6WHDrlgPrLX76v4Pjv8Pe51wcZBAQseru8n6EBjt7d+3w766ns6WZSQr2pYmzAwBHk7ny7/dxiu3ZlXgAAsP53XbodZ9fdM7EhLZCikyiVS8rMT2842UD86va2QPKQE+WP+dVPoJa6bJpCAGmfriAABhidGw2A0has64LoFUqc5Oe+uJNbbKke7E4u3TfpDwMXULRNNg80bYFHG6sN+41Vuj180vtFKSpcLHIpuMDWqYYqp3KnZh45q4JuX+rL9o7juqu9LLH6LLDfKumIMi3S6Q2E5LLjxXOCfA+VcOb2jcPPl78V1E/A7wXu3P1Y/wBU33pT9p4/1+Vc+kNi7FZoADcwS64/rQdQ0fWRfBxtjxAr3bbxjG/1J5W4/vP+tvnUqg7ff7QfY/u1TtkMTw4I2UBwI67qU4NxZLqFJozlHXI8QeRUjuIOQR5U+FUfhU5sLwIc/RbzLKSulYrnJ1L4ASAZH7ynxq7g1b3DgHN0KrrWyK5Xt2sMbyOcIis7HwCgkn8hVB6Jq30aJ39eV5p2+vC7yKXwR3YBAx3YqW9I1xrgS0XOq6bq20gkiEdqZsDfGnC/4q9yR4bAGAJJQB9HBwBHt/8APfUVQ6zA3c+ihkUfMexz+yh+9qPtPHu+Pfyrjw8dbxKGPmIZLm6P1olwSFhT+D1n7Pka7TDscj7KH7oD9p4f07udduglrruuIXO2DN9HQhAoKx5LEAfvuQT36K6psgXbD1Q0YvIFdaKKKkR6KKKWkksj9JfSyV52tYnZIowOsKkhnbngsN9I8KzUDDVaOl4/t93/AKw/zNVjHarRxMayIAbIGieXz97dSFvToVduHejKKaeaPrpkSERLlOr1O7JrdyXVgBuoAAHI1Fcb6Ei0uTE085R0VrdhGkjuwIEqOFABIB1DGNj5HNVOBN3WnPzW3j47TQss5hNuiY8KtlfZlVh5gGrdw7gfUhpbWV7eQgZwA8T49UPG3MDyKnzqA/8A4Ke3kxEsk69ZJHhoWjbsDJYNupBHI7ZxVp4HxJJo3AyrrgOjDDqfMeHnyNY/iArKN2Njjb5jzBQlXVU1Y3FGM1EcZ9JV9BKI9FsDpzq0yMr+a9tSv8JzjHM7GoeT0wcQBxi0/wDBl/8Aerv0stA4z7y5KnvFUOY5IrY8Lliq6cPLRi5rJQvc6bDfJXqP0r8Qb/uo+EMn9ZaU+kfiLfawj+GH/wDJjVRsxk4AJPgBk/kKkkspMZ0OB4lSo/M4FNVdwdxo+S9ApeG0jog6T1Visekl9Oe1eOo/cjiH81NP7vo3LIevN3KZsRjUyJgrGzOi4QLtlm+OagOEyrHu7IoHPLp/zq0N0pthHp61WbIGEBc79+FyT8qyU9RxASgRA/8AH8Kur4KeP9m1xsVDWE7EyxscSRxTsx+lFVbV2gQCSV7+Z7NQ3GuPvIxjiZgmEVz1jOGKoEOCcZXOofvYz307vLl4RPOwcLKkkEQe2CkjONTFhmM9p8A7tgZ7hVbtBt8a18UfdxuGf881JQx9q9rD1Jz0un1vdzJ6s8ynbk5xtyGnljyq9dFOnMksscV2RknTHOFAy3dHIBsCe5hgd2N6oS1I8OtxICrcjttsR5g9xHPNVFRVGN/e0VpXcKgdESwWcNCtytbfRq3zk5+FeruFXRlcAowIYHkVIwc+WKh+hvGDc2w1nM0TGGX+NQO1ju1KUb/FVJ9L3Soj+xxtgEapsd4O6x/Ajcjv2HImjIojI8NCwr3YRmob/wDuQtQ9vF/aVj1RRTdc4UxatS5GDqZc6cjY4plN0tvJSSZ2TJziMaQDjGxOW/WqxbVJRcqMmpoo7uDRfdavhFFFK28gunc99NKoV55mXIOGkJAIOpSM8iDuDVw4P0gv9tNysnis8SnI8A0ZUg+e/wA6pSVb+Ad1ZatrZofgPlYI6t4dTBlwwDovHFuk8sM8k91b4kZFigVZT1YQHVIUkC5y7AHBAOAKa3HpOYHJtj6zN+1P7w042SrN0m4cs8Ghu8bHvU9xFZLxOFo2KNzHf4juNXHBqin4lHeRoxjrp4Lz2oa6ObCDkVaZPSEXQqIGBKKgb6U+2k5DY0bmnvA/SNNa28cKW8ZCDd2lbU7E5ZyAvMkk/OqNa1II3d3+HfVjPFHE0hjfVbDh3B6eWPG66uq+k2+kbCpbJ8VkY/8AEP5VMWHG+JyDPXWeOeDby/lkTf0qh8PjOvkfyNaFwRDp5d1ZCur6mI2iH0unr+H00Le76p9wnpdN1qR3MSKrv1STRMxXrNJYI6MMpkKcHJGRjbbNszVADrLJFbxsJJTcRTSaCGEMcWW1Ow2Uk4ULnJ1fGr9V1EXuiY6QWcRmFl2rBumv/wBQuv4qqjnBNWfpc2b66P8ApD/M1VpRnV8DWrb+2OiB4dnOeq+gujjf2y8/htW/OIj+lOulvAPpkGlTpnQ9bA/4JF5f4Tup8iajOi90Dez4O0lrZSoe5lAlRiPgQPzFW12xz5VnXEtfceHojyL3BWWcNvhMA7qkchnutaPeSKyOIsONPdvn4DBHOiSJU+gyR6FYlITok6zrEeN2ZWY7tggOPDT5046Z3lvDeJPbyo07ZSaFFEpddDKr8iqOMgb4yNjypeCWEkmmafAMaaIYxp7AI0l20gLrI222AJHfQXF6iNkN3c+XzFvymggeLnkovj/fVN4Lw5bi9iickRs51Y56VUuQPM6cfOrh0kkCgk1RbOcrPGwcxtq9cYJXOxODz2Joj9PNd/TuKrYQf6klbB0W6HR3FvFPJqRJFEsdvCzRRIrboH6shpn0kZZ2OTnap5Og1gDq+h27N+J4kdvzcE1X+gfTKNYYrWcGF48wRu2eql6s6CFfGA/Lsn5Zq+ZqeUva8glWQN8yqB6R7OJIoYIooEaVy7nCRhYokaRyXA7IyI1z+9UZawxK2VWBe1Zerdt+E4/rj8VOOP3rTcTn0iUpBbSQApCJRrZOskG+2r2WB34xSprydp/WsvucY7mz/n+HuqbMNA95q1o22aTv9wqn01lHVQKund5z2Z2lG0mN88udQVvTvpZemS40HV9VqXtRrGwLOznsr5Fd++l4HFGXZpsmGKKSeRRzdY1zoHhqOB86LDbRAK0oJWxySSu0H8ZpYbd3GVR2A5lVYgfEgYFSXBufzrSeF9C0kjVrxRLKVH1eSIIRj2ccY7OBy1EZNRPSToEtupnswRo7UkGSVdRzMed1cDfHI8qz1ZTdsDhOa6/6+JCWvZYHxR0evxa3RLHEVxFvnkJYQWz8WiJH+yrK+N3xnllmbm7sfhvsPly+VaJxKEXHD5GQ5IQTIR+72tviMj51mc/qD4Z/Pej/ANPSiWA4vib3T5ae/BZLiYw1Atoc1ztqsNnwhjLBExVDPjDMTpj1BjHrwObhWKrkE+VR/Rbh4uLmKNvULapP9Wg1v+aqR86vFpdfT7ZoIIi8lzL1s9yUIjtzkGJV/HKiLGoA2Gnc1Y1TgL309Fc/10kELWRGxPp+V3Po0Qx9m4frdOrJMZTOcY0ger86Z8L128/0ecBZPdIPYkH7p8fKtAtUYIoJckRgEmNQSdXPA7/Km/HeCpdJocN6xKsEwykDIYEbg576xE0nbAskz8dveyZtZK3UkjxUdxP1B8KzHpdEM6vDY1d3v5IwILnaXH1chGFnXuP7snivzG1Urpa4xp7yf0rvgUMkFSG/XcLP17y6ZpburRwDoIrMsKqjSCKOa4mkXrFTrMlIYoj2S2ASXbONtjna3Q+jeAAB5blsdyzGFf8Adtwgpn0D4gJJs90tlaSDzaPrIpBjyOjPxq81ppZHh1ro7tHkWJKgI+gtmBjqi38UsrH82Yk0jdArA+taQt/Eur/izVgoqDG7dcWTay4fHCoSKNI0HJUVUUfJQBTilork56p1888efVc3J/0rfzNQHvVM8QfMkx8ZGP8AKob3q1JFmgKs4Wby3UrBeSYQdY40Z0YZgUzjIUjcA4G2cbV2ldpBh3kcHmHkdgfkxNNbVSSABkkgAeJJwB+daD0a9HyXLSdazdTE/VdltJmkUDrCSN1jViUCjclCSd8VTVN7WBsvRZZaSlia+RgLjpkFWuCFI/wqPkBVth6TwLG2lmlIG6wo0hGPHSMAeZIq32fQmyiIK2sOocmKBm/3myamI4FUYVQB4AAD9Kzk3C4ZnYpCT9PuqGr4kZxZrQAsH6Q3bXEUcv1QiaRgqrJqkONO7gdlcahyJ9b4VWLn1q1D0l9Ekt4WnhJSNnBeEAdWHP2qfgJxggbHY92+X3PrVsaJsbIA2IWAWcjaRUZp5bMeRwy9rsPlkOpdJOnOxx3jfYeFWrgPT+6tCFCiS3GAInkLFR+5IRqA8m1YqqWtPFoKrlwN0uvQIuEU9RGHuuD4KcsuMs4ObZpJGNyzMJihJm5DAI2UYXPPAGMYqVs+IIzEOiwsGtOxLPKrEKCCwGSGUHkRz76i+j6EnIBIGScA7AczXrpNxYSxh4VYiEgGfSuhS6sCgY7sTkZGNtOeeKqaSqmqJ+zLO7vnkq+tiZQizXZDkqfeT65pHGwZ2YDJOAWOBk7nbFPLN8BxyEkbxMRzAdSMjzBwflUVHzqSt60k3dGSfgrBKwtfzvfzW9dFePpe2ySKRrwFkXvRwMMp+e48QRUhf3SxRu7kBQpJz8KwXhvEZbZ+sgkaJ+Rxgqw8GU7N/Md1Sr8SuL5gLmZnQH2YCoh+IXnWdqJY47klQS8FnjfYZt3Vm6Grm1H4TrKj9wu2n9MVmHFbXqnkj/A7KP4c5X9MVsHCRhMDYYrNOnVvpuWbudQ3zHZP8hVb+m6vFWyt/wDbP5Ko4nHhLRsozhFrrjumyQY7aV1AYqS3ZVRtzXtHI79hW1WNqkQVEEYVXUAByPc54HfWP9HJtMV9z/ZJG2AOyuhNbVGW1e/7QfZp+Dx8POrbjROQ5X/hTjXyXuLGPd9T8Z/FXninEY7dDJKyqiscks3hsABuWPLA8aY8S6Qpb6U+skuHT6uFEXrHOrw91f3jgCunCOjEksoub8q8oOYoF9jb+f8ApJfFz8qpqejMnffk316fdRSP5BVziPBZbu0lurhDEixf2e3JOQoOetl8HIzhfdHnWW3G6gnJPeSSa+keOW/WW06fiidfzUivm655H4n+dbDh2HAQBa2iqZQRMFIcD45NbNG0T4aPVoyAQA+Nakc9LFVJGeYB571o/CvS8MYubdwfxQkOp8yrYK/DtVlVrUilR1YaMyFuaThcNVFidcHcLWI/SxaE4CXP/hf8mqV4b04tJ3VFkKOxwqyo8ZY88LrADHyFY/w49ury8UQtHNyMRspVBv1juR2BEB2jJqwQV3BArO/1l5mxBhN9uSC4hwxlK3EHfNaKDS0w6PrKLWDr/b9UnW/x6Rq/XNSGKPIsbKjXzhcHeT+M/wBKifeqYvU0vKvhIR/Kof3jWpfoqrhX7imeBn6+HPLrYs/761s/QH9mkB5i6vA3x+lTH+RFYdbuV7Q5jtD4jcVtvQm4y96ncJ1kX+GaCGX/AImeqWp0Pv3qtlxZvcid1/hWjFFGKKr1RKq+k6PPDZvLQfycVg03MVvPpPfHDZvig/NxWDTcxV1QftHqhR/5AT+yhJDEA6UUuxAyFUbZOOQyQM+dTdhYLPGrLJbRdqAN9a7y5ZiDnI0xNz7OD3AnamPAbnQlyMZzAXx+Lq5ElK/Eqr7Vs3FOhdpeESmMLIcMs0R0SZ5q2pfWxzGc1DM9rT3h5rRVVZNGWxg2bYHLK6zuPg1uo7Zgk2u/aXU+nsciEXCg97EDu25VGdLp1RVjjEQVlgY9XJI4OmPCg6th6xORuds1fOJdD75F+ou0kAWRQs0aK3bG5MiLgkbHJXu3zWYccvHmlZnILKqx7YxlVC7YAHdnl31JSjG697gKorKtoiwjV2vr9lCx8zUtw+Eu6IMAsyqCTgDJAyT4VEx86k7a56vJDaHwQh29Y7b55DGST3YqecXyV9wiXsoi/YKYtuC9bHr66GMaJWXtEl+rfTrYEHCnwGDXbh8ZinaFypdcHKHKsCAcg/MbU8t+l9pHCkYunGmGZAMW+d2GgYzzI5eI51y4txSOaZJY3lcq8a5aMKuhkCthlGCdWNj4bbVnqyAyscC3oVKyse13effcX8forvwv1D8Ko3pBtsqr/hJB+B/zAq88L9Q/Cq10nh1oy+I/Xu/Wsdwebsa0P8VR8XdhN1RuATKrOr+rLDLC3P3125bk6gu1abwNby/hjMaraxnSTcMdcrMqhGMcWdI3B3bl4VlNjK0bqy7OjK6+TKQy/qBWzdB+Px6zEOyk5a4tx3BmOq4gz+NZCzY/C+2wNei1kbXHFa66la7smSDQ5Kw8C6LwWYJjBaR95JXJeWQ/vOd8eQwB4VLYornNKFUk7ADJqtc7mUKBsvTrkEV8yXy4Ljwatel6TXNyWlik6m3DFY8IrPLpJDOdW2gkHAGMgZzvWR8TiZHdX9bPdyPmKP4XPG9z2NdnlkhJv3G+9kloCSANycAAcyTsBV4sOhjM5iAM1woUyqG6uCDUMhZJcFmkxvpQcsZxkGqfwGYJPCzeqssbHPLAdST+Vbh0KxouhsXF5caz3klgyZ/2Zj+WKlqzZaSWsmghYyI2vqVEcP8ARu6bmdIv9TCrP8OtuDIfmAPlVj4X0Tt7d+sCs8397K7Syb8wrOToHkuBUxRVbiOgy6ZKoe90hu8knxzQBS0mKMVyuVgvTWxMF9cIRgMesXzB3/r+lVX3q2v0m9EWuohNCMzRA5Uc3TvA8SOYHxrFPeP5fA94PnWgp5hJENxqhaSLs50+i5H4Vs/QY/Wz/wCpsyfj1TD+WKx7h1oZmWNebHGe5R3sfIDJPwraOgdtlJ7jBCzyAxA7HqYo0hjOPBtBf4PVfU6Fariz29jEznmVaaKSiq9Z9U70rygcOcfidAPz1fyU1h0/rCtk9MQP0SP8PWjV81IH9axu59aryhH9nzQbT/3KfWEpUhhzG4q8dGPSS9pCsMsTTIgCxsjKJAo5Kwc4bA2znNUS1p4tBVjsIva69EZQRVcDceo5haPN6UxNG6x2lzqZSoP1GASMAn6z+VZ3JwScKSYZRkk+ox/UZqZ4Bzq9L7Gs0/8AUEtI7Cxgz6rNcU4NFEcQcclibW7I3aVl+II/nVx6GWQkCggHrbu2j+Ueu4cfkg/OuXSzGk58dvjVk9GPDy5hI3SISTSN3ddIFSNAe9ljDFvAuBWkirDU0/akWVdTVd6d8ZHO3VaYloi8kUfBQKq/pNgzw92A9mySfkf86ttNOLWAuIZIm5OpU/PvoE5pMNiCqnwlspnyzUBx3vqQ6NzGPXazdm4hGkg++nJZF/EpHhyOajuPsACSQB3k7CsXFA+Krcwjnkm4s8SR3Cz2VcSMPP8AzqQtLllGAeySGxkjDDk4I3Vh+IEGuPEOFzRYlkjdYpO0jkHSwJ2390kY2OD5UsR2r0mQkRjotRwBrJKYRyWOWYKuHCvSZdw4Vwlwn750SD/GAQ3zHzqV4j0tnv4+pji6hX2eRpAxA/dVRz+NUBKt/AO6spXVr42kABT1fCKePvsuPBT1zbLFAiIMKiBVHgAMCs46WRjY94OK0njMwSLUxAULkknAArKOP8TEzdn1Adie/wA6g/TUUsk3acuZWGr2/wB8YUythV46MdO2tJWaRC8cgQS6MataAIswBxklAqsM76AR4VR7WpFK2dWbArc0dFHV0wZJ5HZa6vpUsT703w6iX+i06i9Itiecrr/HDOo/Mpism4b69aHwT1flWSq+Ktp/8L+f4VbWcIFOLh1/JWG26bWUjBVuodR5AuFP5NipoMDWSdJEBzsD5EAg+WO+nM/TKThTtbLE0qDTIg3JiV0VjCT+62rHgCB3VZUUorG3YLFZhs93uaeS1Kq10g9H1peks6FJT9rEQr/E5BVj8QaWipmvcw3aUSozhHontoGJeWeZTsUcoEP8QRQWHkTjyq7ImBgbDkB4UlFdPe55u4pyScyvdFFFcJk14hw9LiNopVDRsMMD3/8AI+dZ/c+hiIElLiTGdhIivjyypXNFFSxyvZcNK4cBqulv6KF/vl+UO/6yGnH/APkqf94cfCKH+qmiindK52qIbUzAWDz8yusPow0erdyj/ZW/9UpxL6PWddL8Quyvgi2sf6rDmiioMLb3wj5D7Lh8j3jvOJ8yltvRdYqdTrJM3jLK7Z+IBA/SrTa2qRKEjVURRgKoAAHkBS0V25xORK4AA0XaiiiuU6jeL8AgugBMgYrurbq6HxV1IZT8DUXb+j60VwzLJKQcgSyvIoI5HSxwT8c0tFK9kxAOqsEsCspVgGU7EEAj8jVU4p6LrObJQPbt4wsAP9xgV/Siina9zdCumvcw3abKDuPRKVPZu2/xQqx/8rLT2w9HcgGDeuvnHDGp/Ny4/Siimcxr83NB8gpn1c7hYvNuqnbLoPbRkM4e4kHJ52MhBxjIXZFP8Kis/wDSF6Po7YGaFysbHJiK50n9185A8iDz591FFFUj3NkAGiDkAIuqFFeRr7jn/aLj/g/rVi4ZYdeMroX4iRj+kij9KKKtpWNIzCmhr6lgwteQFJR8AdDkPF/4Un/vVPcMguj2Umtl+NtK3/3AooqrloqdwJcwHyXT6yeTJ7yVNQ9DJpMM92FYH1oraJT8utMmDU7wzo3DApABkZmLvJLh5JGIALMxHPAAwAAAAABRRQg7owtFh4Zeiga0a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0" name="AutoShape 4" descr="data:image/jpeg;base64,/9j/4AAQSkZJRgABAQAAAQABAAD/2wCEAAkGBhQQERQUExQUFRIWFxcUFhYXFRQYFhYYHBcXFxcWGRcYHCYeFxklHBcUIC8gJCcpLCwsFyAxNTAqNSYrLCkBCQoKDgwOGg8PGiwlHyUwLy8sLCw0LCo1LC8sLCwsLC4sLCwsLCwsLCksLCwsLCwsLCwsLCwsLCwsLCwsLCwsLP/AABEIANUA7AMBIgACEQEDEQH/xAAcAAABBQEBAQAAAAAAAAAAAAAAAQQFBgcDAgj/xABOEAACAQMCAgYGBwUEBwcEAwABAgMABBESIQUxBhMiQVFhBzIzQnGBFCNDRFKRoTRicrHBJFOC4WNzg5Ky0fBFVJOiwtPxNcTS4hUWF//EABsBAAEFAQEAAAAAAAAAAAAAAAQAAQMFBgIH/8QAOBEAAQMCBAMGBQMEAQUAAAAAAQACAwQREiExUQVBcRMiYYGx8DKRodHhBjPBFCNC8ZIVJDRSYv/aAAwDAQACEQMRAD8A3GikopJJaKSikklopKKSSWikzURx/pRBZKOtYl29SJBqlkPgq/1OB504BcbBLRS5qH410ttbTaaUBzyjUF5WPIARoCx/KqFxLpdc3g2ngtIT146sSP8ASMwoSwdwhCb4yE3Azgk01t7SBQCBZZP0Fy3WXJYsxyW1EZ3PLx76IEAHx/RSMic/wCtF/wBNrsj+z2EgGlmDznSSFGTiNctnkAG0nPhUcOIX0vtpbmPeEaba3jQfW596QuxC43Ixio9xEB905X/2lz3nLd3+94d1dIhHq+6+tY8pLjwOnmP93x76ksBoEfHRst3rn/fVcp+ENIMyPxNzouD2mO5jbSuysBnwHI14XojCWXVDdt27YHUoOzJl8nXyz63geVdQI9J/ZPZ3n2lx+Pfu5eP6V2iaPUu9p7Sy5ST/AN2MY2549XxHOuHSOGhRPYMAyb9PFR6dFolQERXgPVztsoByr4Xk/PHId4p/BwZo3Ijl4mn1kSDD5ADRlmPaYjGeZxsdq4/V9V909jdfaXGMdZv3Zx4/pTvMfWfdfb23vz5z1Jx3c/Duxzod0z90nQMP+O/LxXaPil/EuYpJ5BoeTTc28ZPZfRo1wlTk8xsTipW26a3KZ+k2E2lcAyQfWjcZ9mcOdvwhqrsJj0c7X9nm5SXHLrjnuzpz881L2+jrfsPbxcmmz7P4c/Duoc1JHxAH6eiGkpG27tx76q0cG6T214MwTK5HNd1kX+KNsMvzFSorOJeEW8yKWWAOIiVkR51kU9YRqVx2hzP/AMU8h4peWRI1C+gDadOdN0u2eycBJdu44Pma6ZNG/IGx2P3/ANIF8LmdFfKKi+CdIobxC0L5K7OhBWSM/hdDupqTFSkWyKiS0UlFMklopKKSSWikopJJaKSikkiilopJJKKWikkkooJrOOmXTQzmS2tZkiSPQLics3vSCPqoyoJyScFhy5DfcdsjLzYLlzrKY470rldpILBRJKgbrJT7OIgZ0KMjrZf3QcDvqr2fDXRnlAvzLItm7u4gZ8tJlwDnYeKjAA+VNo4LaN40UWOEk4giAm6LALCoYDfc4A1eXKucIg0D9h9jw3kbvHtez38vw9+fWowNDRYe807Mzcqbfr9R/bfXvvdtfw9nn5+r589qF67A/bOVj7tv/i//AGqLcwAnV9B9pxEbm67xgjnzPJv/AC104TwuW8A6i1txFotwLl/pCoGhXYxoWDSqDyzgEcyaVsro3G1gzUhK0oGSboDF7vptx8Of/lqPt+kqu5WNruZgbY4iijk9VSXBKDAPLOSPKrRwv0XWsZDT6rmTLP8AWezVmOpisQ7Iyd9893gKtsFssYwihVHIKAB+QqIyMGmf0TGqOjQFm6W1/ICIoLgbTKGnktovXbIbSoY7dw2zXWPgPF8g5thhom3mYn6tcEHEGO1zPhWj0VH2v/yFF28m/wBB9lmrdHuLhcZtmGiRMiZge22rVvBjI5YzXOG9uRdCCZJlkLQzHQ9vIqqAYxk6QQGIY/4TWmmssjvkuLqeZjCc3kUSB+syqxq6jGjbchmHdvvXJIc0kj1U0Msj3gcueQT6PrdG/wBK9hLzWDn1p8Pex+nnUlD1nWfb+2j5iLHs9/l41X4eq0fdf2ebkbjl1xz3505+efKu/EmJZUgMCzyXMKIwEjaT1WosVY4ICq23h+dV4YXuDQjZiGAk+PLx6qbg19WPb+yPMR8+s/nUmmrX9p7QdyfgqrXM8ll2bu3iSPQY1uI+ueEktq7e+qLO/PIzjerBBIjNlTCQZAQQXIPY7jnH9KFnifH8XzQuNr8wm/EOjomZZkaWG6VOzMmkN63qyLykX90/pTrgnShxILa9VYrnkjrnqbgD3oyfVbxjO47s04h06R6nqfv/AIq5cY4XFcoY5VQqWJG7hlYDIZSPVYHBz5U1PWlhwSZj6j3shZGcwrGKKp3RzpDJBIlpduHZh/Z7jkJhvhH5YmGP8XOrjmrfLUaHRQg3RRS0Uk6SilopJJKKWikkkopaKSSSgmlqG6WcfFlbtIAGkJCRJn15G2UfDvPgAadoLjYJibZqG6YcbeR/oNsW6xlLTyIQGiiwTpU5GJXAIHhnPhVehs3igCRreoohtcKjW4weuy3+I+8e8Vw4dAkeBLJbSzfSLrrJHiuCzP1Pb3AAwOXhpAArlM8HVb/Q8fR7P7K7xgz4XkM4zy7886PDcIwhB48ZupVxP1o/+oY62+9+2x7MafPGfU8DzqPueIPEqKzX/WSRWYjTXAXkZWLMFA97HrnwprxC5hSRdEVrNI1xfIkSQ3PWO7KkZAZsKu7DUScEcuRq89DOhK2Q6yQK1yyKhIHZiQDswxZ5IPHmTz7sM4hgu73mimnZM+CdBWkIl4gxmbW8sduzaoYSzasEcpGGwydhjYVdVXG2NqUUtBveX6rpJRS0VwnSUUtFJJQ3S7i/0Sznm71TC+bsQiD/AHmWqZwrhz26pEPpWEltxs0WM9US3PfTknOd80/9KNzrEFvlQpMlzKWDFRFCu2Qu+8jRjbeo3MXWfds/SLb7K459Scd2M45d2OdPJkwDfNWFEy+J3lp0+67x9Zo3+mewl5tDz64+HveHlTvgVu03FZCxkK20SnDlTiSVQARp2B0Kf97zqHh6nRztv2ablFc8uu35jlnu555VZ/RvbZt3uWUK91I0m3Lq1PVxAeWhQR/FUUA1d5fP8LqtNgG7q1SRhgQQCDsQQCCPAg91U+86Ky2Tdbw/PV6tclnqxG3cTDnaJ8e76p8qulIRUngdFWqr8E4wl1GWjMmVGh1bSHjcNujrzVh/KpR859/1j3j8NRXSXoyxk+l2gAulGHQ7JcoN+rk/eHutzB8q98I4zFdxrImB22VkZWDxuBhkcdzA/wCVU9VS9mQ9nw+nvkpA++R1XHjPDFuIGjkWUqUQjBTUrB9mU9zjnmu/RXjb63s7ls3UIyH5dfFnCyj97kGHcfjXi40aD7L2a81k/H/KonpBZF2V4GiW5inkkiIWQFiE7URJGNLDIPduMcqIopgP7bjkfofeqHebG6v2aKjuj3GkvLdJk2DDDKeaONnQ+YORUlViQQbFSJKKWimSSUUtFJJJRRRSSQazPjN619dzOokMNpiOFo3RSZdYWd+0e7dB/C3jVx6ZcZNpaSyL7TASMYJzIx0psPM5+VUK2to47cLm3bFvDlmhnLMTPuzHvyd/jvyouBthi8kHUyWGFTLdb1p/asdfc/bW+MdVt/hzyHcedRt7PJHAzsbwKtvasxE0GRplyx/ixzPeK6P1fWn9l/aLv7vPnPVb9+M45nke6mvC+DC+ubeICA2y28EtwY43UsFLmKE6jspcBsYzhfOpbAZlcRqy9CeBMzNez6zJKXMCSHLQQu2QPJmGCccgAPGrlQBRQL3YjdHAWCKKKK5ToooopJIooqJ490khs0zI4DkHRHzd2xsqqNzmnALjYJKk8VuXnv7yRRLojha2Ro3jXJUBnxq79TYzy2/J3iTrPvPt7f7WDGOqOflnmO81AcMUfRVL9QXaC6d9cMxbU0up8kcwCTnx7qlMJ1v3b29t9hNnPUnHfz8D3DnTTHvW2V1BHhjAIz6eITbis0qwBQbgPNG1uhaSJhrln0AkJuSASdu6tN4fZrDFHGvqxoqD4KAP6VnHR+ySe+swoixBFLcMY0dMEyvHGpDnOMlz8VPjWninAwsA81W1Lg6Q25ZIooopkOgiqb0mszYz/T4g3VHAvEXvXGlbgDlrTIz4r8BVyrxLGGUqwBBBBB5EHYg+VIbHQpiFXnctHlTIQY0IIdNwWyCD8O+vMurX9r7SXk8f4Nvl4VB8MtzaPcWT6CsSq9uzqxJt2k7Kbc+rPZ+GnxqVn06/svaS845P7v8A6zVW6IxSYb9OiiebqN4DdGyvkjIYQXiBsswOm5APePxqD81HjV/FZnxy3D27aDEsixQyRsscoZXWTKEH47fPer30e4sLu2imAxrUEjvVuTKfMHI+VWbHY2B3PQrmF1+6pGiiinRCKKKKSSWkpaQ0klS+ld11vELS3G4jWS5cBgpzpaOE7+fWH4jPdUY4k6rndewh+9Q5z13j4+J7xtSMFl4hPO2j2xtk1Rs/Zigy2nHq9uR8+OB4U3fq+q+7/s8X3WX++/l5eO9WDW2aAPBVM77yG/vRPLiV0dmZroIs90xP0mHAURE8vwjuXmp3NTHo24WYrNZJNRluPrnLkl8EARhieZCBR+dU/pDaLMRAohJmvpITpgkRwG0CQhzyYLnJHPu5VrUcYUADYAYA8AO6opzZoG/8IunHNe6KSjNCItLRSZqt8Z6f21uxRWM8wIXqoRrYMdgHI7Mef3iK6a0uyASVkzUJxvphbWhCSSAytssKduVicYwg3HMbnA3qlX/SO5vEOqf6HGVnxHFHK8uYgdWuULsM42UA7c6b8PsoI8hRDu9mxY20xcswLamZtyScnJ5d9TCED4vp90VHSvfrl81KcU6R39xsiC1hKSPlZIHuCExlTqykRJ297HiKY2PBVilDqlx1hltSXa5ieQ6hqYFzliMk5Gd+7avIEek+w9nd/dZfxb/Ly766wiPWvsPaWf3SUfZjHw8vw8jSc6wsMkfHTNjztc72K9aZOr53Xsbn71Dn2nj4+B7htTrD9Yd7n29v94ix7I93h4jvO4qN+r6r7v7G5+6S8us328PLvp1iPrPsPb233WXn1Rxv4+B5DkaEciCDn58juE79HDgXF4spb6Q3Vsgdw7G3GoIQ42bEhlBxy2rQBWSSSmLqLiAx67eOWTQkEidbH1rCSPJ23B2z7wz31qPDOIpcRJLGco6hlP8AQ+Y5HzFSk4gHDp8lSVDCyQ35p3RRRXKhRSYpaKSSp/pEt+rjjvFyGtm+sKnDGByFlGfLst/hpxKWLbGXHWScpUxjRt8vAd1T/EbJZ4pInGUkRo2HiGBU/wA6oXRaXVbRCTq+sjeaF8xMTqjUockd/ZzUNQ27Q7Y+/wCVDJknsuvRzn9lDyuI/wC88fHz7+Vdugt1ouL+2xpCTGeNcg4SXOoAjb11c+WumU4TR9j7KHnBIftP5V44WVi4nHIpXEz3Ns2mNkBYBJkzq9Y9l9x4muqY3BbuPTNDRus9aHRSUtSI9FFFFJJJikJpc1xvHxG58FY/oaSSzbos7MiuOsxJdXMnZnRQQwYjKnfljbyzXdus6r7f2EP3yLn13j4497vG1MOhoH0W19T1n527MfZA+sOfx76cuF6r7L2EX3Nz9t4f0+dWjx3lRA3JPXbwTnh4MnFIo21/Vy3dyA0qy8gkSkafUH1h7J3Ga0Ws56MSonFbt2MarHG+W6vqQNUxzq1et6vrd9P+MekxVDC0ie5IKgyYZYF1MFDa9JLjJ90H40NLG5zgGjkrWFwDLlXV5ABknAG5J5CqtxL0hwKxjtgbmYEAhGVYkJOBrmchBvtgZPlVO4g011Iv0q6Z11XStALScQZij1DZcFwCc9snVjA76WPRp+x3isCccPcc5PD+nu86Qha34s1M0lyc315e3eRc5WM/SB1NvcQRgGJcrqkLFny23cPxDFeLHh/UoBFHLGCLEkLeQKCc5YnHM+J97upHVNR2h9fiH/Z8h93f/P8AHyr0oXC+y9Ww+4v8v+vdqQnKwR8TA3Rd2WTH2/K+++w+PZ/y/D317jEmT7b1rL75Ee45/wA/xY2pjd3UMYXrJLdA301QXtGAJJxjc+JAx71duG8OublvqreFISINM0sHVnVGpGVhJLEZ5asYFMRlcoozMj+L5Z79V7llZIyWMoAS653kXe+wznn4eFdLK5Muh064oz2hB+kxjIKbnBwceXNuYrl0v6IwWdkzNma5lYRIzDZGc9to4hspC6z3kYr1EihlH1R7dnj+yODtGMc+/wAPDlULw3DcJopu1J7uXnulw/V8ps9Vcfe4efWbb+Pge7vpz2+s5S+2t/vUXLqjnbPLPMcz3VHhV6vlH7K4+6ty177f076S14hG9wyfUhhPAQBbEllWPSx2ORhjjflt40KWkgkKcuaDY87779U8jL6PttoJfvcXPrfHPP8Ae5AbU76LXf0K8ktyCtvOwaDLq4SbRrkj2PZ15LjYbg1HQBdA9n+zy8rRx9sf08vnXe/4f9IR4g6xs0sWl1t2DI4jyjA+IIHyyO+oo5A11jodVBUR422GvnutHBpcVA9DukJvLYM4CzoernT8MgAyQPAjDDyNT+aIIsbFVKTFGKM0ZpkkVQrENHd3kQ1YFw0q4kVNpLdTyPPtB/hir7VCvgBxib1d7eFt4y/ITju5d3xxTO+Bw96hRSaLpLr0fa+yh+9Rj7Tx8fPv5VF8ZnaOW1kIfs8QO7TxuAG0x7KNwMOdu7fPOn84XR7nsofuzH7Qf9YqF6UgaFI0ZF4Ttbsh2khz2zy+PfyqOl+MKvcSCD71WsUUUVKrVGKMUZozSSRXG8XMbjxVh+hrvXlhnakkst6GE/RbXd/Wb7yqj2PLRjYfu93OnLFuq9aX2EP36P8Avuecc/3uRG1N+i8YWNE7P1dzcx/s2s9kMo7Q8sH9O6urheq9z2EP3H/TeH9PnVo/Nx/O6ogLEjrt4Jve8AiluWeVGkJmnTD3kRUBUZ1wpXI7R9XPZxmkKFYQAZQBBZYA4hCuPrhnfTgZGxPIjYYp86r1p9T9ouvuB/ut9/6+9yphKF6r3PYWf/Z2fthjb493dzrkkn2UbGu8mrrR2pvbX/8A2jGB7MY7ONwO4e5zNNoC+gZab2PD/wDtKI/aHO+nme8+/wAhiuFzxGEXGhTE8wmvQIl4cDL21VB35UZO7HZhz2FSnCOg93coouBb2sZjhRljhiMx6vdSGAxFg743xtypjYC7jb57o1jgExvuIiIku1xkyX6hVvldyWyEARFLHf1Rjsd+afWHR29u1TS09pHphDNNM0kxMQ2KRrpC6uZLnfHqjlVz4F0QtrLeGMaz60rZeViTkku2TzJ2G1TVDunH+I99FMZHHwUBwnodBA3WNqnuO+aY65PPTtpQeSgVL3Hu/wAQpxTa7PqfxCoC4u1XCpHTe5668WEHaC2mnOJFjYSOCkZDNyIXX3e8DTTWQy7yeva/e0PuDy3/APVzFMIpRPLdXRO04udIa3MuI4gsKEHuBCk6e/NO4yNS+z9pafcsfZ/p/wCnlU0gsA3ZW1My0QO+fNcJLkrEWJkwIbgn+1ITs+e4bnz7qfL0XdLC3uIw30uD68gEhpVch5oiee4xjzUVC3dt1ptYFKjrpGV8W/VkxrL1kgU93ZQjHeCa1iO6U7cu4eHwrgHA0Hf0QlW7v22+6zmwn6yFHBl0tbSMM3aZwZcjII2Pdnu5VLWhOsbv7aP7yuPZ+GP076ieNcMHD7qRewtrcRyGHMSvomJDPAu2QpwXAzjJbwqTsgNY9X20f3b/AEfj/XuoCoZhOWnJFsk7Rl/umP0w2M0N2AepZBHd/WrIdJk0pOcYz1ZO5/CT4VpKtkZG4qjxxK0Wk6SrQsCPo2Mgvg//AB86ddC78xNJYSsS8A1Qs2QZINgp395CdJ+R76kgk7RmE6j0/CBqGYXXHNW+ilFFTIdJVDvDnjE2M7W8I2kCc+vPf63L5VfDVBtj1l7eSHGOvMKkxa9o7dcjy7TN8aZ3wOPvUKKXRdJs6OcnsofvaD7Txxz8+/lUL0szoUZk3vMb3KuPaQ7FAMkeC+7zPOpeYDR7vsofumftPD+ndUZxi36yW2Qae1xA7C36s4Uo57Xfsp37/lUVL8QQDhdwC1CiloqZWiSilopJJKMUZqJ4h0rtLc6ZbmFG/CXXV+Q3pwC7RJU+M9Vf3EHLFwbhR13VdmaDJ2Pr9tJOXLbxrk7nquZ9hD9/UfbeP/q7+VcekHSOzbiNvcRzxspikimOgvp0gtGcEd5ZxkUxPSS26vHXR56mJf2NeYl1EYzjl3cu8VYgGwNtt1WSxPxkgZfgJ9xfiYthJKwdlSe5JCXwLY6sDZee2c6ea86keEdCrmYK89xLDGY0j6mKZnYquSC8x7zncoB8ah34tbTuyddEweW62FqmSrQkc9Wd/wAXNuVW30b8XM9kiPnrYPqX1AhiAOwxB8UKn864kLmsuB781NCBexU3wfgEFopWCJUB5kDtMfFmO7HzJqQpM0uaAJJNyjUUUZozSSRUF01v+ps5WHrkBI/ORyEQD5sKnc1Q/SLxDM9lANR+sE76V1YCsqpkeBZjv3aa7jF3JwC42CgbK3McKR6lGmG4XAvUAyCPDxPf3U6WHDrlgPrLX76v4Pjv8Pe51wcZBAQseru8n6EBjt7d+3w766ns6WZSQr2pYmzAwBHk7ny7/dxiu3ZlXgAAsP53XbodZ9fdM7EhLZCikyiVS8rMT2842UD86va2QPKQE+WP+dVPoJa6bJpCAGmfriAABhidGw2A0has64LoFUqc5Oe+uJNbbKke7E4u3TfpDwMXULRNNg80bYFHG6sN+41Vuj180vtFKSpcLHIpuMDWqYYqp3KnZh45q4JuX+rL9o7juqu9LLH6LLDfKumIMi3S6Q2E5LLjxXOCfA+VcOb2jcPPl78V1E/A7wXu3P1Y/wBU33pT9p4/1+Vc+kNi7FZoADcwS64/rQdQ0fWRfBxtjxAr3bbxjG/1J5W4/vP+tvnUqg7ff7QfY/u1TtkMTw4I2UBwI67qU4NxZLqFJozlHXI8QeRUjuIOQR5U+FUfhU5sLwIc/RbzLKSulYrnJ1L4ASAZH7ynxq7g1b3DgHN0KrrWyK5Xt2sMbyOcIis7HwCgkn8hVB6Jq30aJ39eV5p2+vC7yKXwR3YBAx3YqW9I1xrgS0XOq6bq20gkiEdqZsDfGnC/4q9yR4bAGAJJQB9HBwBHt/8APfUVQ6zA3c+ihkUfMexz+yh+9qPtPHu+Pfyrjw8dbxKGPmIZLm6P1olwSFhT+D1n7Pka7TDscj7KH7oD9p4f07udduglrruuIXO2DN9HQhAoKx5LEAfvuQT36K6psgXbD1Q0YvIFdaKKKkR6KKKWkksj9JfSyV52tYnZIowOsKkhnbngsN9I8KzUDDVaOl4/t93/AKw/zNVjHarRxMayIAbIGieXz97dSFvToVduHejKKaeaPrpkSERLlOr1O7JrdyXVgBuoAAHI1Fcb6Ei0uTE085R0VrdhGkjuwIEqOFABIB1DGNj5HNVOBN3WnPzW3j47TQss5hNuiY8KtlfZlVh5gGrdw7gfUhpbWV7eQgZwA8T49UPG3MDyKnzqA/8A4Ke3kxEsk69ZJHhoWjbsDJYNupBHI7ZxVp4HxJJo3AyrrgOjDDqfMeHnyNY/iArKN2Njjb5jzBQlXVU1Y3FGM1EcZ9JV9BKI9FsDpzq0yMr+a9tSv8JzjHM7GoeT0wcQBxi0/wDBl/8Aerv0stA4z7y5KnvFUOY5IrY8Lliq6cPLRi5rJQvc6bDfJXqP0r8Qb/uo+EMn9ZaU+kfiLfawj+GH/wDJjVRsxk4AJPgBk/kKkkspMZ0OB4lSo/M4FNVdwdxo+S9ApeG0jog6T1Visekl9Oe1eOo/cjiH81NP7vo3LIevN3KZsRjUyJgrGzOi4QLtlm+OagOEyrHu7IoHPLp/zq0N0pthHp61WbIGEBc79+FyT8qyU9RxASgRA/8AH8Kur4KeP9m1xsVDWE7EyxscSRxTsx+lFVbV2gQCSV7+Z7NQ3GuPvIxjiZgmEVz1jOGKoEOCcZXOofvYz307vLl4RPOwcLKkkEQe2CkjONTFhmM9p8A7tgZ7hVbtBt8a18UfdxuGf881JQx9q9rD1Jz0un1vdzJ6s8ynbk5xtyGnljyq9dFOnMksscV2RknTHOFAy3dHIBsCe5hgd2N6oS1I8OtxICrcjttsR5g9xHPNVFRVGN/e0VpXcKgdESwWcNCtytbfRq3zk5+FeruFXRlcAowIYHkVIwc+WKh+hvGDc2w1nM0TGGX+NQO1ju1KUb/FVJ9L3Soj+xxtgEapsd4O6x/Ajcjv2HImjIojI8NCwr3YRmob/wDuQtQ9vF/aVj1RRTdc4UxatS5GDqZc6cjY4plN0tvJSSZ2TJziMaQDjGxOW/WqxbVJRcqMmpoo7uDRfdavhFFFK28gunc99NKoV55mXIOGkJAIOpSM8iDuDVw4P0gv9tNysnis8SnI8A0ZUg+e/wA6pSVb+Ad1ZatrZofgPlYI6t4dTBlwwDovHFuk8sM8k91b4kZFigVZT1YQHVIUkC5y7AHBAOAKa3HpOYHJtj6zN+1P7w042SrN0m4cs8Ghu8bHvU9xFZLxOFo2KNzHf4juNXHBqin4lHeRoxjrp4Lz2oa6ObCDkVaZPSEXQqIGBKKgb6U+2k5DY0bmnvA/SNNa28cKW8ZCDd2lbU7E5ZyAvMkk/OqNa1II3d3+HfVjPFHE0hjfVbDh3B6eWPG66uq+k2+kbCpbJ8VkY/8AEP5VMWHG+JyDPXWeOeDby/lkTf0qh8PjOvkfyNaFwRDp5d1ZCur6mI2iH0unr+H00Le76p9wnpdN1qR3MSKrv1STRMxXrNJYI6MMpkKcHJGRjbbNszVADrLJFbxsJJTcRTSaCGEMcWW1Ow2Uk4ULnJ1fGr9V1EXuiY6QWcRmFl2rBumv/wBQuv4qqjnBNWfpc2b66P8ApD/M1VpRnV8DWrb+2OiB4dnOeq+gujjf2y8/htW/OIj+lOulvAPpkGlTpnQ9bA/4JF5f4Tup8iajOi90Dez4O0lrZSoe5lAlRiPgQPzFW12xz5VnXEtfceHojyL3BWWcNvhMA7qkchnutaPeSKyOIsONPdvn4DBHOiSJU+gyR6FYlITok6zrEeN2ZWY7tggOPDT5046Z3lvDeJPbyo07ZSaFFEpddDKr8iqOMgb4yNjypeCWEkmmafAMaaIYxp7AI0l20gLrI222AJHfQXF6iNkN3c+XzFvymggeLnkovj/fVN4Lw5bi9iickRs51Y56VUuQPM6cfOrh0kkCgk1RbOcrPGwcxtq9cYJXOxODz2Joj9PNd/TuKrYQf6klbB0W6HR3FvFPJqRJFEsdvCzRRIrboH6shpn0kZZ2OTnap5Og1gDq+h27N+J4kdvzcE1X+gfTKNYYrWcGF48wRu2eql6s6CFfGA/Lsn5Zq+ZqeUva8glWQN8yqB6R7OJIoYIooEaVy7nCRhYokaRyXA7IyI1z+9UZawxK2VWBe1Zerdt+E4/rj8VOOP3rTcTn0iUpBbSQApCJRrZOskG+2r2WB34xSprydp/WsvucY7mz/n+HuqbMNA95q1o22aTv9wqn01lHVQKund5z2Z2lG0mN88udQVvTvpZemS40HV9VqXtRrGwLOznsr5Fd++l4HFGXZpsmGKKSeRRzdY1zoHhqOB86LDbRAK0oJWxySSu0H8ZpYbd3GVR2A5lVYgfEgYFSXBufzrSeF9C0kjVrxRLKVH1eSIIRj2ccY7OBy1EZNRPSToEtupnswRo7UkGSVdRzMed1cDfHI8qz1ZTdsDhOa6/6+JCWvZYHxR0evxa3RLHEVxFvnkJYQWz8WiJH+yrK+N3xnllmbm7sfhvsPly+VaJxKEXHD5GQ5IQTIR+72tviMj51mc/qD4Z/Pej/ANPSiWA4vib3T5ae/BZLiYw1Atoc1ztqsNnwhjLBExVDPjDMTpj1BjHrwObhWKrkE+VR/Rbh4uLmKNvULapP9Wg1v+aqR86vFpdfT7ZoIIi8lzL1s9yUIjtzkGJV/HKiLGoA2Gnc1Y1TgL309Fc/10kELWRGxPp+V3Po0Qx9m4frdOrJMZTOcY0ger86Z8L128/0ecBZPdIPYkH7p8fKtAtUYIoJckRgEmNQSdXPA7/Km/HeCpdJocN6xKsEwykDIYEbg576xE0nbAskz8dveyZtZK3UkjxUdxP1B8KzHpdEM6vDY1d3v5IwILnaXH1chGFnXuP7snivzG1Urpa4xp7yf0rvgUMkFSG/XcLP17y6ZpburRwDoIrMsKqjSCKOa4mkXrFTrMlIYoj2S2ASXbONtjna3Q+jeAAB5blsdyzGFf8Adtwgpn0D4gJJs90tlaSDzaPrIpBjyOjPxq81ppZHh1ro7tHkWJKgI+gtmBjqi38UsrH82Yk0jdArA+taQt/Eur/izVgoqDG7dcWTay4fHCoSKNI0HJUVUUfJQBTilork56p1888efVc3J/0rfzNQHvVM8QfMkx8ZGP8AKob3q1JFmgKs4Wby3UrBeSYQdY40Z0YZgUzjIUjcA4G2cbV2ldpBh3kcHmHkdgfkxNNbVSSABkkgAeJJwB+daD0a9HyXLSdazdTE/VdltJmkUDrCSN1jViUCjclCSd8VTVN7WBsvRZZaSlia+RgLjpkFWuCFI/wqPkBVth6TwLG2lmlIG6wo0hGPHSMAeZIq32fQmyiIK2sOocmKBm/3myamI4FUYVQB4AAD9Kzk3C4ZnYpCT9PuqGr4kZxZrQAsH6Q3bXEUcv1QiaRgqrJqkONO7gdlcahyJ9b4VWLn1q1D0l9Ekt4WnhJSNnBeEAdWHP2qfgJxggbHY92+X3PrVsaJsbIA2IWAWcjaRUZp5bMeRwy9rsPlkOpdJOnOxx3jfYeFWrgPT+6tCFCiS3GAInkLFR+5IRqA8m1YqqWtPFoKrlwN0uvQIuEU9RGHuuD4KcsuMs4ObZpJGNyzMJihJm5DAI2UYXPPAGMYqVs+IIzEOiwsGtOxLPKrEKCCwGSGUHkRz76i+j6EnIBIGScA7AczXrpNxYSxh4VYiEgGfSuhS6sCgY7sTkZGNtOeeKqaSqmqJ+zLO7vnkq+tiZQizXZDkqfeT65pHGwZ2YDJOAWOBk7nbFPLN8BxyEkbxMRzAdSMjzBwflUVHzqSt60k3dGSfgrBKwtfzvfzW9dFePpe2ySKRrwFkXvRwMMp+e48QRUhf3SxRu7kBQpJz8KwXhvEZbZ+sgkaJ+Rxgqw8GU7N/Md1Sr8SuL5gLmZnQH2YCoh+IXnWdqJY47klQS8FnjfYZt3Vm6Grm1H4TrKj9wu2n9MVmHFbXqnkj/A7KP4c5X9MVsHCRhMDYYrNOnVvpuWbudQ3zHZP8hVb+m6vFWyt/wDbP5Ko4nHhLRsozhFrrjumyQY7aV1AYqS3ZVRtzXtHI79hW1WNqkQVEEYVXUAByPc54HfWP9HJtMV9z/ZJG2AOyuhNbVGW1e/7QfZp+Dx8POrbjROQ5X/hTjXyXuLGPd9T8Z/FXninEY7dDJKyqiscks3hsABuWPLA8aY8S6Qpb6U+skuHT6uFEXrHOrw91f3jgCunCOjEksoub8q8oOYoF9jb+f8ApJfFz8qpqejMnffk316fdRSP5BVziPBZbu0lurhDEixf2e3JOQoOetl8HIzhfdHnWW3G6gnJPeSSa+keOW/WW06fiidfzUivm655H4n+dbDh2HAQBa2iqZQRMFIcD45NbNG0T4aPVoyAQA+Nakc9LFVJGeYB571o/CvS8MYubdwfxQkOp8yrYK/DtVlVrUilR1YaMyFuaThcNVFidcHcLWI/SxaE4CXP/hf8mqV4b04tJ3VFkKOxwqyo8ZY88LrADHyFY/w49ury8UQtHNyMRspVBv1juR2BEB2jJqwQV3BArO/1l5mxBhN9uSC4hwxlK3EHfNaKDS0w6PrKLWDr/b9UnW/x6Rq/XNSGKPIsbKjXzhcHeT+M/wBKifeqYvU0vKvhIR/Kof3jWpfoqrhX7imeBn6+HPLrYs/761s/QH9mkB5i6vA3x+lTH+RFYdbuV7Q5jtD4jcVtvQm4y96ncJ1kX+GaCGX/AImeqWp0Pv3qtlxZvcid1/hWjFFGKKr1RKq+k6PPDZvLQfycVg03MVvPpPfHDZvig/NxWDTcxV1QftHqhR/5AT+yhJDEA6UUuxAyFUbZOOQyQM+dTdhYLPGrLJbRdqAN9a7y5ZiDnI0xNz7OD3AnamPAbnQlyMZzAXx+Lq5ElK/Eqr7Vs3FOhdpeESmMLIcMs0R0SZ5q2pfWxzGc1DM9rT3h5rRVVZNGWxg2bYHLK6zuPg1uo7Zgk2u/aXU+nsciEXCg97EDu25VGdLp1RVjjEQVlgY9XJI4OmPCg6th6xORuds1fOJdD75F+ou0kAWRQs0aK3bG5MiLgkbHJXu3zWYccvHmlZnILKqx7YxlVC7YAHdnl31JSjG697gKorKtoiwjV2vr9lCx8zUtw+Eu6IMAsyqCTgDJAyT4VEx86k7a56vJDaHwQh29Y7b55DGST3YqecXyV9wiXsoi/YKYtuC9bHr66GMaJWXtEl+rfTrYEHCnwGDXbh8ZinaFypdcHKHKsCAcg/MbU8t+l9pHCkYunGmGZAMW+d2GgYzzI5eI51y4txSOaZJY3lcq8a5aMKuhkCthlGCdWNj4bbVnqyAyscC3oVKyse13effcX8forvwv1D8Ko3pBtsqr/hJB+B/zAq88L9Q/Cq10nh1oy+I/Xu/Wsdwebsa0P8VR8XdhN1RuATKrOr+rLDLC3P3125bk6gu1abwNby/hjMaraxnSTcMdcrMqhGMcWdI3B3bl4VlNjK0bqy7OjK6+TKQy/qBWzdB+Px6zEOyk5a4tx3BmOq4gz+NZCzY/C+2wNei1kbXHFa66la7smSDQ5Kw8C6LwWYJjBaR95JXJeWQ/vOd8eQwB4VLYornNKFUk7ADJqtc7mUKBsvTrkEV8yXy4Ljwatel6TXNyWlik6m3DFY8IrPLpJDOdW2gkHAGMgZzvWR8TiZHdX9bPdyPmKP4XPG9z2NdnlkhJv3G+9kloCSANycAAcyTsBV4sOhjM5iAM1woUyqG6uCDUMhZJcFmkxvpQcsZxkGqfwGYJPCzeqssbHPLAdST+Vbh0KxouhsXF5caz3klgyZ/2Zj+WKlqzZaSWsmghYyI2vqVEcP8ARu6bmdIv9TCrP8OtuDIfmAPlVj4X0Tt7d+sCs8397K7Syb8wrOToHkuBUxRVbiOgy6ZKoe90hu8knxzQBS0mKMVyuVgvTWxMF9cIRgMesXzB3/r+lVX3q2v0m9EWuohNCMzRA5Uc3TvA8SOYHxrFPeP5fA94PnWgp5hJENxqhaSLs50+i5H4Vs/QY/Wz/wCpsyfj1TD+WKx7h1oZmWNebHGe5R3sfIDJPwraOgdtlJ7jBCzyAxA7HqYo0hjOPBtBf4PVfU6Fariz29jEznmVaaKSiq9Z9U70rygcOcfidAPz1fyU1h0/rCtk9MQP0SP8PWjV81IH9axu59aryhH9nzQbT/3KfWEpUhhzG4q8dGPSS9pCsMsTTIgCxsjKJAo5Kwc4bA2znNUS1p4tBVjsIva69EZQRVcDceo5haPN6UxNG6x2lzqZSoP1GASMAn6z+VZ3JwScKSYZRkk+ox/UZqZ4Bzq9L7Gs0/8AUEtI7Cxgz6rNcU4NFEcQcclibW7I3aVl+II/nVx6GWQkCggHrbu2j+Ueu4cfkg/OuXSzGk58dvjVk9GPDy5hI3SISTSN3ddIFSNAe9ljDFvAuBWkirDU0/akWVdTVd6d8ZHO3VaYloi8kUfBQKq/pNgzw92A9mySfkf86ttNOLWAuIZIm5OpU/PvoE5pMNiCqnwlspnyzUBx3vqQ6NzGPXazdm4hGkg++nJZF/EpHhyOajuPsACSQB3k7CsXFA+Krcwjnkm4s8SR3Cz2VcSMPP8AzqQtLllGAeySGxkjDDk4I3Vh+IEGuPEOFzRYlkjdYpO0jkHSwJ2390kY2OD5UsR2r0mQkRjotRwBrJKYRyWOWYKuHCvSZdw4Vwlwn750SD/GAQ3zHzqV4j0tnv4+pji6hX2eRpAxA/dVRz+NUBKt/AO6spXVr42kABT1fCKePvsuPBT1zbLFAiIMKiBVHgAMCs46WRjY94OK0njMwSLUxAULkknAArKOP8TEzdn1Adie/wA6g/TUUsk3acuZWGr2/wB8YUythV46MdO2tJWaRC8cgQS6MataAIswBxklAqsM76AR4VR7WpFK2dWbArc0dFHV0wZJ5HZa6vpUsT703w6iX+i06i9Itiecrr/HDOo/Mpism4b69aHwT1flWSq+Ktp/8L+f4VbWcIFOLh1/JWG26bWUjBVuodR5AuFP5NipoMDWSdJEBzsD5EAg+WO+nM/TKThTtbLE0qDTIg3JiV0VjCT+62rHgCB3VZUUorG3YLFZhs93uaeS1Kq10g9H1peks6FJT9rEQr/E5BVj8QaWipmvcw3aUSozhHontoGJeWeZTsUcoEP8QRQWHkTjyq7ImBgbDkB4UlFdPe55u4pyScyvdFFFcJk14hw9LiNopVDRsMMD3/8AI+dZ/c+hiIElLiTGdhIivjyypXNFFSxyvZcNK4cBqulv6KF/vl+UO/6yGnH/APkqf94cfCKH+qmiindK52qIbUzAWDz8yusPow0erdyj/ZW/9UpxL6PWddL8Quyvgi2sf6rDmiioMLb3wj5D7Lh8j3jvOJ8yltvRdYqdTrJM3jLK7Z+IBA/SrTa2qRKEjVURRgKoAAHkBS0V25xORK4AA0XaiiiuU6jeL8AgugBMgYrurbq6HxV1IZT8DUXb+j60VwzLJKQcgSyvIoI5HSxwT8c0tFK9kxAOqsEsCspVgGU7EEAj8jVU4p6LrObJQPbt4wsAP9xgV/Siina9zdCumvcw3abKDuPRKVPZu2/xQqx/8rLT2w9HcgGDeuvnHDGp/Ny4/Siimcxr83NB8gpn1c7hYvNuqnbLoPbRkM4e4kHJ52MhBxjIXZFP8Kis/wDSF6Po7YGaFysbHJiK50n9185A8iDz591FFFUj3NkAGiDkAIuqFFeRr7jn/aLj/g/rVi4ZYdeMroX4iRj+kij9KKKtpWNIzCmhr6lgwteQFJR8AdDkPF/4Un/vVPcMguj2Umtl+NtK3/3AooqrloqdwJcwHyXT6yeTJ7yVNQ9DJpMM92FYH1oraJT8utMmDU7wzo3DApABkZmLvJLh5JGIALMxHPAAwAAAAABRRQg7owtFh4Zeiga0a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2" name="AutoShape 6" descr="data:image/jpeg;base64,/9j/4AAQSkZJRgABAQAAAQABAAD/2wCEAAkGBhQQERQUExQUFRIWFxcUFhYXFRQYFhYYHBcXFxcWGRcYHCYeFxklHBcUIC8gJCcpLCwsFyAxNTAqNSYrLCkBCQoKDgwOGg8PGiwlHyUwLy8sLCw0LCo1LC8sLCwsLC4sLCwsLCwsLCksLCwsLCwsLCwsLCwsLCwsLCwsLCwsLP/AABEIANUA7AMBIgACEQEDEQH/xAAcAAABBQEBAQAAAAAAAAAAAAAAAQQFBgcDAgj/xABOEAACAQMCAgYGBwUEBwcEAwABAgMABBESIQUxBhMiQVFhBzIzQnGBFCNDRFKRoTRicrHBJFOC4WNzg5Ky0fBFVJOiwtPxNcTS4hUWF//EABsBAAEFAQEAAAAAAAAAAAAAAAQAAQMFBgIH/8QAOBEAAQMCBAMGBQMEAQUAAAAAAQACAwQREiExUQVBcRMiYYGx8DKRodHhBjPBFCNC8ZIVJDRSYv/aAAwDAQACEQMRAD8A3GikopJJaKSikklopKKSSWikzURx/pRBZKOtYl29SJBqlkPgq/1OB504BcbBLRS5qH410ttbTaaUBzyjUF5WPIARoCx/KqFxLpdc3g2ngtIT146sSP8ASMwoSwdwhCb4yE3Azgk01t7SBQCBZZP0Fy3WXJYsxyW1EZ3PLx76IEAHx/RSMic/wCtF/wBNrsj+z2EgGlmDznSSFGTiNctnkAG0nPhUcOIX0vtpbmPeEaba3jQfW596QuxC43Ixio9xEB905X/2lz3nLd3+94d1dIhHq+6+tY8pLjwOnmP93x76ksBoEfHRst3rn/fVcp+ENIMyPxNzouD2mO5jbSuysBnwHI14XojCWXVDdt27YHUoOzJl8nXyz63geVdQI9J/ZPZ3n2lx+Pfu5eP6V2iaPUu9p7Sy5ST/AN2MY2549XxHOuHSOGhRPYMAyb9PFR6dFolQERXgPVztsoByr4Xk/PHId4p/BwZo3Ijl4mn1kSDD5ADRlmPaYjGeZxsdq4/V9V909jdfaXGMdZv3Zx4/pTvMfWfdfb23vz5z1Jx3c/Duxzod0z90nQMP+O/LxXaPil/EuYpJ5BoeTTc28ZPZfRo1wlTk8xsTipW26a3KZ+k2E2lcAyQfWjcZ9mcOdvwhqrsJj0c7X9nm5SXHLrjnuzpz881L2+jrfsPbxcmmz7P4c/Duoc1JHxAH6eiGkpG27tx76q0cG6T214MwTK5HNd1kX+KNsMvzFSorOJeEW8yKWWAOIiVkR51kU9YRqVx2hzP/AMU8h4peWRI1C+gDadOdN0u2eycBJdu44Pma6ZNG/IGx2P3/ANIF8LmdFfKKi+CdIobxC0L5K7OhBWSM/hdDupqTFSkWyKiS0UlFMklopKKSSWikopJJaKSikkiilopJJKKWikkkooJrOOmXTQzmS2tZkiSPQLics3vSCPqoyoJyScFhy5DfcdsjLzYLlzrKY470rldpILBRJKgbrJT7OIgZ0KMjrZf3QcDvqr2fDXRnlAvzLItm7u4gZ8tJlwDnYeKjAA+VNo4LaN40UWOEk4giAm6LALCoYDfc4A1eXKucIg0D9h9jw3kbvHtez38vw9+fWowNDRYe807Mzcqbfr9R/bfXvvdtfw9nn5+r589qF67A/bOVj7tv/i//AGqLcwAnV9B9pxEbm67xgjnzPJv/AC104TwuW8A6i1txFotwLl/pCoGhXYxoWDSqDyzgEcyaVsro3G1gzUhK0oGSboDF7vptx8Of/lqPt+kqu5WNruZgbY4iijk9VSXBKDAPLOSPKrRwv0XWsZDT6rmTLP8AWezVmOpisQ7Iyd9893gKtsFssYwihVHIKAB+QqIyMGmf0TGqOjQFm6W1/ICIoLgbTKGnktovXbIbSoY7dw2zXWPgPF8g5thhom3mYn6tcEHEGO1zPhWj0VH2v/yFF28m/wBB9lmrdHuLhcZtmGiRMiZge22rVvBjI5YzXOG9uRdCCZJlkLQzHQ9vIqqAYxk6QQGIY/4TWmmssjvkuLqeZjCc3kUSB+syqxq6jGjbchmHdvvXJIc0kj1U0Msj3gcueQT6PrdG/wBK9hLzWDn1p8Pex+nnUlD1nWfb+2j5iLHs9/l41X4eq0fdf2ebkbjl1xz3505+efKu/EmJZUgMCzyXMKIwEjaT1WosVY4ICq23h+dV4YXuDQjZiGAk+PLx6qbg19WPb+yPMR8+s/nUmmrX9p7QdyfgqrXM8ll2bu3iSPQY1uI+ueEktq7e+qLO/PIzjerBBIjNlTCQZAQQXIPY7jnH9KFnifH8XzQuNr8wm/EOjomZZkaWG6VOzMmkN63qyLykX90/pTrgnShxILa9VYrnkjrnqbgD3oyfVbxjO47s04h06R6nqfv/AIq5cY4XFcoY5VQqWJG7hlYDIZSPVYHBz5U1PWlhwSZj6j3shZGcwrGKKp3RzpDJBIlpduHZh/Z7jkJhvhH5YmGP8XOrjmrfLUaHRQg3RRS0Uk6SilopJJKKWikkkopaKSSSgmlqG6WcfFlbtIAGkJCRJn15G2UfDvPgAadoLjYJibZqG6YcbeR/oNsW6xlLTyIQGiiwTpU5GJXAIHhnPhVehs3igCRreoohtcKjW4weuy3+I+8e8Vw4dAkeBLJbSzfSLrrJHiuCzP1Pb3AAwOXhpAArlM8HVb/Q8fR7P7K7xgz4XkM4zy7886PDcIwhB48ZupVxP1o/+oY62+9+2x7MafPGfU8DzqPueIPEqKzX/WSRWYjTXAXkZWLMFA97HrnwprxC5hSRdEVrNI1xfIkSQ3PWO7KkZAZsKu7DUScEcuRq89DOhK2Q6yQK1yyKhIHZiQDswxZ5IPHmTz7sM4hgu73mimnZM+CdBWkIl4gxmbW8sduzaoYSzasEcpGGwydhjYVdVXG2NqUUtBveX6rpJRS0VwnSUUtFJJQ3S7i/0Sznm71TC+bsQiD/AHmWqZwrhz26pEPpWEltxs0WM9US3PfTknOd80/9KNzrEFvlQpMlzKWDFRFCu2Qu+8jRjbeo3MXWfds/SLb7K459Scd2M45d2OdPJkwDfNWFEy+J3lp0+67x9Zo3+mewl5tDz64+HveHlTvgVu03FZCxkK20SnDlTiSVQARp2B0Kf97zqHh6nRztv2ablFc8uu35jlnu555VZ/RvbZt3uWUK91I0m3Lq1PVxAeWhQR/FUUA1d5fP8LqtNgG7q1SRhgQQCDsQQCCPAg91U+86Ky2Tdbw/PV6tclnqxG3cTDnaJ8e76p8qulIRUngdFWqr8E4wl1GWjMmVGh1bSHjcNujrzVh/KpR859/1j3j8NRXSXoyxk+l2gAulGHQ7JcoN+rk/eHutzB8q98I4zFdxrImB22VkZWDxuBhkcdzA/wCVU9VS9mQ9nw+nvkpA++R1XHjPDFuIGjkWUqUQjBTUrB9mU9zjnmu/RXjb63s7ls3UIyH5dfFnCyj97kGHcfjXi40aD7L2a81k/H/KonpBZF2V4GiW5inkkiIWQFiE7URJGNLDIPduMcqIopgP7bjkfofeqHebG6v2aKjuj3GkvLdJk2DDDKeaONnQ+YORUlViQQbFSJKKWimSSUUtFJJJRRRSSQazPjN619dzOokMNpiOFo3RSZdYWd+0e7dB/C3jVx6ZcZNpaSyL7TASMYJzIx0psPM5+VUK2to47cLm3bFvDlmhnLMTPuzHvyd/jvyouBthi8kHUyWGFTLdb1p/asdfc/bW+MdVt/hzyHcedRt7PJHAzsbwKtvasxE0GRplyx/ixzPeK6P1fWn9l/aLv7vPnPVb9+M45nke6mvC+DC+ubeICA2y28EtwY43UsFLmKE6jspcBsYzhfOpbAZlcRqy9CeBMzNez6zJKXMCSHLQQu2QPJmGCccgAPGrlQBRQL3YjdHAWCKKKK5ToooopJIooqJ490khs0zI4DkHRHzd2xsqqNzmnALjYJKk8VuXnv7yRRLojha2Ro3jXJUBnxq79TYzy2/J3iTrPvPt7f7WDGOqOflnmO81AcMUfRVL9QXaC6d9cMxbU0up8kcwCTnx7qlMJ1v3b29t9hNnPUnHfz8D3DnTTHvW2V1BHhjAIz6eITbis0qwBQbgPNG1uhaSJhrln0AkJuSASdu6tN4fZrDFHGvqxoqD4KAP6VnHR+ySe+swoixBFLcMY0dMEyvHGpDnOMlz8VPjWninAwsA81W1Lg6Q25ZIooopkOgiqb0mszYz/T4g3VHAvEXvXGlbgDlrTIz4r8BVyrxLGGUqwBBBBB5EHYg+VIbHQpiFXnctHlTIQY0IIdNwWyCD8O+vMurX9r7SXk8f4Nvl4VB8MtzaPcWT6CsSq9uzqxJt2k7Kbc+rPZ+GnxqVn06/svaS845P7v8A6zVW6IxSYb9OiiebqN4DdGyvkjIYQXiBsswOm5APePxqD81HjV/FZnxy3D27aDEsixQyRsscoZXWTKEH47fPer30e4sLu2imAxrUEjvVuTKfMHI+VWbHY2B3PQrmF1+6pGiiinRCKKKKSSWkpaQ0klS+ld11vELS3G4jWS5cBgpzpaOE7+fWH4jPdUY4k6rndewh+9Q5z13j4+J7xtSMFl4hPO2j2xtk1Rs/Zigy2nHq9uR8+OB4U3fq+q+7/s8X3WX++/l5eO9WDW2aAPBVM77yG/vRPLiV0dmZroIs90xP0mHAURE8vwjuXmp3NTHo24WYrNZJNRluPrnLkl8EARhieZCBR+dU/pDaLMRAohJmvpITpgkRwG0CQhzyYLnJHPu5VrUcYUADYAYA8AO6opzZoG/8IunHNe6KSjNCItLRSZqt8Z6f21uxRWM8wIXqoRrYMdgHI7Mef3iK6a0uyASVkzUJxvphbWhCSSAytssKduVicYwg3HMbnA3qlX/SO5vEOqf6HGVnxHFHK8uYgdWuULsM42UA7c6b8PsoI8hRDu9mxY20xcswLamZtyScnJ5d9TCED4vp90VHSvfrl81KcU6R39xsiC1hKSPlZIHuCExlTqykRJ297HiKY2PBVilDqlx1hltSXa5ieQ6hqYFzliMk5Gd+7avIEek+w9nd/dZfxb/Ly766wiPWvsPaWf3SUfZjHw8vw8jSc6wsMkfHTNjztc72K9aZOr53Xsbn71Dn2nj4+B7htTrD9Yd7n29v94ix7I93h4jvO4qN+r6r7v7G5+6S8us328PLvp1iPrPsPb233WXn1Rxv4+B5DkaEciCDn58juE79HDgXF4spb6Q3Vsgdw7G3GoIQ42bEhlBxy2rQBWSSSmLqLiAx67eOWTQkEidbH1rCSPJ23B2z7wz31qPDOIpcRJLGco6hlP8AQ+Y5HzFSk4gHDp8lSVDCyQ35p3RRRXKhRSYpaKSSp/pEt+rjjvFyGtm+sKnDGByFlGfLst/hpxKWLbGXHWScpUxjRt8vAd1T/EbJZ4pInGUkRo2HiGBU/wA6oXRaXVbRCTq+sjeaF8xMTqjUockd/ZzUNQ27Q7Y+/wCVDJknsuvRzn9lDyuI/wC88fHz7+Vdugt1ouL+2xpCTGeNcg4SXOoAjb11c+WumU4TR9j7KHnBIftP5V44WVi4nHIpXEz3Ns2mNkBYBJkzq9Y9l9x4muqY3BbuPTNDRus9aHRSUtSI9FFFFJJJikJpc1xvHxG58FY/oaSSzbos7MiuOsxJdXMnZnRQQwYjKnfljbyzXdus6r7f2EP3yLn13j4497vG1MOhoH0W19T1n527MfZA+sOfx76cuF6r7L2EX3Nz9t4f0+dWjx3lRA3JPXbwTnh4MnFIo21/Vy3dyA0qy8gkSkafUH1h7J3Ga0Ws56MSonFbt2MarHG+W6vqQNUxzq1et6vrd9P+MekxVDC0ie5IKgyYZYF1MFDa9JLjJ90H40NLG5zgGjkrWFwDLlXV5ABknAG5J5CqtxL0hwKxjtgbmYEAhGVYkJOBrmchBvtgZPlVO4g011Iv0q6Z11XStALScQZij1DZcFwCc9snVjA76WPRp+x3isCccPcc5PD+nu86Qha34s1M0lyc315e3eRc5WM/SB1NvcQRgGJcrqkLFny23cPxDFeLHh/UoBFHLGCLEkLeQKCc5YnHM+J97upHVNR2h9fiH/Z8h93f/P8AHyr0oXC+y9Ww+4v8v+vdqQnKwR8TA3Rd2WTH2/K+++w+PZ/y/D317jEmT7b1rL75Ee45/wA/xY2pjd3UMYXrJLdA301QXtGAJJxjc+JAx71duG8OublvqreFISINM0sHVnVGpGVhJLEZ5asYFMRlcoozMj+L5Z79V7llZIyWMoAS653kXe+wznn4eFdLK5Muh064oz2hB+kxjIKbnBwceXNuYrl0v6IwWdkzNma5lYRIzDZGc9to4hspC6z3kYr1EihlH1R7dnj+yODtGMc+/wAPDlULw3DcJopu1J7uXnulw/V8ps9Vcfe4efWbb+Pge7vpz2+s5S+2t/vUXLqjnbPLPMcz3VHhV6vlH7K4+6ty177f076S14hG9wyfUhhPAQBbEllWPSx2ORhjjflt40KWkgkKcuaDY87779U8jL6PttoJfvcXPrfHPP8Ae5AbU76LXf0K8ktyCtvOwaDLq4SbRrkj2PZ15LjYbg1HQBdA9n+zy8rRx9sf08vnXe/4f9IR4g6xs0sWl1t2DI4jyjA+IIHyyO+oo5A11jodVBUR422GvnutHBpcVA9DukJvLYM4CzoernT8MgAyQPAjDDyNT+aIIsbFVKTFGKM0ZpkkVQrENHd3kQ1YFw0q4kVNpLdTyPPtB/hir7VCvgBxib1d7eFt4y/ITju5d3xxTO+Bw96hRSaLpLr0fa+yh+9Rj7Tx8fPv5VF8ZnaOW1kIfs8QO7TxuAG0x7KNwMOdu7fPOn84XR7nsofuzH7Qf9YqF6UgaFI0ZF4Ttbsh2khz2zy+PfyqOl+MKvcSCD71WsUUUVKrVGKMUZozSSRXG8XMbjxVh+hrvXlhnakkst6GE/RbXd/Wb7yqj2PLRjYfu93OnLFuq9aX2EP36P8Avuecc/3uRG1N+i8YWNE7P1dzcx/s2s9kMo7Q8sH9O6urheq9z2EP3H/TeH9PnVo/Nx/O6ogLEjrt4Jve8AiluWeVGkJmnTD3kRUBUZ1wpXI7R9XPZxmkKFYQAZQBBZYA4hCuPrhnfTgZGxPIjYYp86r1p9T9ouvuB/ut9/6+9yphKF6r3PYWf/Z2fthjb493dzrkkn2UbGu8mrrR2pvbX/8A2jGB7MY7ONwO4e5zNNoC+gZab2PD/wDtKI/aHO+nme8+/wAhiuFzxGEXGhTE8wmvQIl4cDL21VB35UZO7HZhz2FSnCOg93coouBb2sZjhRljhiMx6vdSGAxFg743xtypjYC7jb57o1jgExvuIiIku1xkyX6hVvldyWyEARFLHf1Rjsd+afWHR29u1TS09pHphDNNM0kxMQ2KRrpC6uZLnfHqjlVz4F0QtrLeGMaz60rZeViTkku2TzJ2G1TVDunH+I99FMZHHwUBwnodBA3WNqnuO+aY65PPTtpQeSgVL3Hu/wAQpxTa7PqfxCoC4u1XCpHTe5668WEHaC2mnOJFjYSOCkZDNyIXX3e8DTTWQy7yeva/e0PuDy3/APVzFMIpRPLdXRO04udIa3MuI4gsKEHuBCk6e/NO4yNS+z9pafcsfZ/p/wCnlU0gsA3ZW1My0QO+fNcJLkrEWJkwIbgn+1ITs+e4bnz7qfL0XdLC3uIw30uD68gEhpVch5oiee4xjzUVC3dt1ptYFKjrpGV8W/VkxrL1kgU93ZQjHeCa1iO6U7cu4eHwrgHA0Hf0QlW7v22+6zmwn6yFHBl0tbSMM3aZwZcjII2Pdnu5VLWhOsbv7aP7yuPZ+GP076ieNcMHD7qRewtrcRyGHMSvomJDPAu2QpwXAzjJbwqTsgNY9X20f3b/AEfj/XuoCoZhOWnJFsk7Rl/umP0w2M0N2AepZBHd/WrIdJk0pOcYz1ZO5/CT4VpKtkZG4qjxxK0Wk6SrQsCPo2Mgvg//AB86ddC78xNJYSsS8A1Qs2QZINgp395CdJ+R76kgk7RmE6j0/CBqGYXXHNW+ilFFTIdJVDvDnjE2M7W8I2kCc+vPf63L5VfDVBtj1l7eSHGOvMKkxa9o7dcjy7TN8aZ3wOPvUKKXRdJs6OcnsofvaD7Txxz8+/lUL0szoUZk3vMb3KuPaQ7FAMkeC+7zPOpeYDR7vsofumftPD+ndUZxi36yW2Qae1xA7C36s4Uo57Xfsp37/lUVL8QQDhdwC1CiloqZWiSilopJJKMUZqJ4h0rtLc6ZbmFG/CXXV+Q3pwC7RJU+M9Vf3EHLFwbhR13VdmaDJ2Pr9tJOXLbxrk7nquZ9hD9/UfbeP/q7+VcekHSOzbiNvcRzxspikimOgvp0gtGcEd5ZxkUxPSS26vHXR56mJf2NeYl1EYzjl3cu8VYgGwNtt1WSxPxkgZfgJ9xfiYthJKwdlSe5JCXwLY6sDZee2c6ea86keEdCrmYK89xLDGY0j6mKZnYquSC8x7zncoB8ah34tbTuyddEweW62FqmSrQkc9Wd/wAXNuVW30b8XM9kiPnrYPqX1AhiAOwxB8UKn864kLmsuB781NCBexU3wfgEFopWCJUB5kDtMfFmO7HzJqQpM0uaAJJNyjUUUZozSSRUF01v+ps5WHrkBI/ORyEQD5sKnc1Q/SLxDM9lANR+sE76V1YCsqpkeBZjv3aa7jF3JwC42CgbK3McKR6lGmG4XAvUAyCPDxPf3U6WHDrlgPrLX76v4Pjv8Pe51wcZBAQseru8n6EBjt7d+3w766ns6WZSQr2pYmzAwBHk7ny7/dxiu3ZlXgAAsP53XbodZ9fdM7EhLZCikyiVS8rMT2842UD86va2QPKQE+WP+dVPoJa6bJpCAGmfriAABhidGw2A0has64LoFUqc5Oe+uJNbbKke7E4u3TfpDwMXULRNNg80bYFHG6sN+41Vuj180vtFKSpcLHIpuMDWqYYqp3KnZh45q4JuX+rL9o7juqu9LLH6LLDfKumIMi3S6Q2E5LLjxXOCfA+VcOb2jcPPl78V1E/A7wXu3P1Y/wBU33pT9p4/1+Vc+kNi7FZoADcwS64/rQdQ0fWRfBxtjxAr3bbxjG/1J5W4/vP+tvnUqg7ff7QfY/u1TtkMTw4I2UBwI67qU4NxZLqFJozlHXI8QeRUjuIOQR5U+FUfhU5sLwIc/RbzLKSulYrnJ1L4ASAZH7ynxq7g1b3DgHN0KrrWyK5Xt2sMbyOcIis7HwCgkn8hVB6Jq30aJ39eV5p2+vC7yKXwR3YBAx3YqW9I1xrgS0XOq6bq20gkiEdqZsDfGnC/4q9yR4bAGAJJQB9HBwBHt/8APfUVQ6zA3c+ihkUfMexz+yh+9qPtPHu+Pfyrjw8dbxKGPmIZLm6P1olwSFhT+D1n7Pka7TDscj7KH7oD9p4f07udduglrruuIXO2DN9HQhAoKx5LEAfvuQT36K6psgXbD1Q0YvIFdaKKKkR6KKKWkksj9JfSyV52tYnZIowOsKkhnbngsN9I8KzUDDVaOl4/t93/AKw/zNVjHarRxMayIAbIGieXz97dSFvToVduHejKKaeaPrpkSERLlOr1O7JrdyXVgBuoAAHI1Fcb6Ei0uTE085R0VrdhGkjuwIEqOFABIB1DGNj5HNVOBN3WnPzW3j47TQss5hNuiY8KtlfZlVh5gGrdw7gfUhpbWV7eQgZwA8T49UPG3MDyKnzqA/8A4Ke3kxEsk69ZJHhoWjbsDJYNupBHI7ZxVp4HxJJo3AyrrgOjDDqfMeHnyNY/iArKN2Njjb5jzBQlXVU1Y3FGM1EcZ9JV9BKI9FsDpzq0yMr+a9tSv8JzjHM7GoeT0wcQBxi0/wDBl/8Aerv0stA4z7y5KnvFUOY5IrY8Lliq6cPLRi5rJQvc6bDfJXqP0r8Qb/uo+EMn9ZaU+kfiLfawj+GH/wDJjVRsxk4AJPgBk/kKkkspMZ0OB4lSo/M4FNVdwdxo+S9ApeG0jog6T1Visekl9Oe1eOo/cjiH81NP7vo3LIevN3KZsRjUyJgrGzOi4QLtlm+OagOEyrHu7IoHPLp/zq0N0pthHp61WbIGEBc79+FyT8qyU9RxASgRA/8AH8Kur4KeP9m1xsVDWE7EyxscSRxTsx+lFVbV2gQCSV7+Z7NQ3GuPvIxjiZgmEVz1jOGKoEOCcZXOofvYz307vLl4RPOwcLKkkEQe2CkjONTFhmM9p8A7tgZ7hVbtBt8a18UfdxuGf881JQx9q9rD1Jz0un1vdzJ6s8ynbk5xtyGnljyq9dFOnMksscV2RknTHOFAy3dHIBsCe5hgd2N6oS1I8OtxICrcjttsR5g9xHPNVFRVGN/e0VpXcKgdESwWcNCtytbfRq3zk5+FeruFXRlcAowIYHkVIwc+WKh+hvGDc2w1nM0TGGX+NQO1ju1KUb/FVJ9L3Soj+xxtgEapsd4O6x/Ajcjv2HImjIojI8NCwr3YRmob/wDuQtQ9vF/aVj1RRTdc4UxatS5GDqZc6cjY4plN0tvJSSZ2TJziMaQDjGxOW/WqxbVJRcqMmpoo7uDRfdavhFFFK28gunc99NKoV55mXIOGkJAIOpSM8iDuDVw4P0gv9tNysnis8SnI8A0ZUg+e/wA6pSVb+Ad1ZatrZofgPlYI6t4dTBlwwDovHFuk8sM8k91b4kZFigVZT1YQHVIUkC5y7AHBAOAKa3HpOYHJtj6zN+1P7w042SrN0m4cs8Ghu8bHvU9xFZLxOFo2KNzHf4juNXHBqin4lHeRoxjrp4Lz2oa6ObCDkVaZPSEXQqIGBKKgb6U+2k5DY0bmnvA/SNNa28cKW8ZCDd2lbU7E5ZyAvMkk/OqNa1II3d3+HfVjPFHE0hjfVbDh3B6eWPG66uq+k2+kbCpbJ8VkY/8AEP5VMWHG+JyDPXWeOeDby/lkTf0qh8PjOvkfyNaFwRDp5d1ZCur6mI2iH0unr+H00Le76p9wnpdN1qR3MSKrv1STRMxXrNJYI6MMpkKcHJGRjbbNszVADrLJFbxsJJTcRTSaCGEMcWW1Ow2Uk4ULnJ1fGr9V1EXuiY6QWcRmFl2rBumv/wBQuv4qqjnBNWfpc2b66P8ApD/M1VpRnV8DWrb+2OiB4dnOeq+gujjf2y8/htW/OIj+lOulvAPpkGlTpnQ9bA/4JF5f4Tup8iajOi90Dez4O0lrZSoe5lAlRiPgQPzFW12xz5VnXEtfceHojyL3BWWcNvhMA7qkchnutaPeSKyOIsONPdvn4DBHOiSJU+gyR6FYlITok6zrEeN2ZWY7tggOPDT5046Z3lvDeJPbyo07ZSaFFEpddDKr8iqOMgb4yNjypeCWEkmmafAMaaIYxp7AI0l20gLrI222AJHfQXF6iNkN3c+XzFvymggeLnkovj/fVN4Lw5bi9iickRs51Y56VUuQPM6cfOrh0kkCgk1RbOcrPGwcxtq9cYJXOxODz2Joj9PNd/TuKrYQf6klbB0W6HR3FvFPJqRJFEsdvCzRRIrboH6shpn0kZZ2OTnap5Og1gDq+h27N+J4kdvzcE1X+gfTKNYYrWcGF48wRu2eql6s6CFfGA/Lsn5Zq+ZqeUva8glWQN8yqB6R7OJIoYIooEaVy7nCRhYokaRyXA7IyI1z+9UZawxK2VWBe1Zerdt+E4/rj8VOOP3rTcTn0iUpBbSQApCJRrZOskG+2r2WB34xSprydp/WsvucY7mz/n+HuqbMNA95q1o22aTv9wqn01lHVQKund5z2Z2lG0mN88udQVvTvpZemS40HV9VqXtRrGwLOznsr5Fd++l4HFGXZpsmGKKSeRRzdY1zoHhqOB86LDbRAK0oJWxySSu0H8ZpYbd3GVR2A5lVYgfEgYFSXBufzrSeF9C0kjVrxRLKVH1eSIIRj2ccY7OBy1EZNRPSToEtupnswRo7UkGSVdRzMed1cDfHI8qz1ZTdsDhOa6/6+JCWvZYHxR0evxa3RLHEVxFvnkJYQWz8WiJH+yrK+N3xnllmbm7sfhvsPly+VaJxKEXHD5GQ5IQTIR+72tviMj51mc/qD4Z/Pej/ANPSiWA4vib3T5ae/BZLiYw1Atoc1ztqsNnwhjLBExVDPjDMTpj1BjHrwObhWKrkE+VR/Rbh4uLmKNvULapP9Wg1v+aqR86vFpdfT7ZoIIi8lzL1s9yUIjtzkGJV/HKiLGoA2Gnc1Y1TgL309Fc/10kELWRGxPp+V3Po0Qx9m4frdOrJMZTOcY0ger86Z8L128/0ecBZPdIPYkH7p8fKtAtUYIoJckRgEmNQSdXPA7/Km/HeCpdJocN6xKsEwykDIYEbg576xE0nbAskz8dveyZtZK3UkjxUdxP1B8KzHpdEM6vDY1d3v5IwILnaXH1chGFnXuP7snivzG1Urpa4xp7yf0rvgUMkFSG/XcLP17y6ZpburRwDoIrMsKqjSCKOa4mkXrFTrMlIYoj2S2ASXbONtjna3Q+jeAAB5blsdyzGFf8Adtwgpn0D4gJJs90tlaSDzaPrIpBjyOjPxq81ppZHh1ro7tHkWJKgI+gtmBjqi38UsrH82Yk0jdArA+taQt/Eur/izVgoqDG7dcWTay4fHCoSKNI0HJUVUUfJQBTilork56p1888efVc3J/0rfzNQHvVM8QfMkx8ZGP8AKob3q1JFmgKs4Wby3UrBeSYQdY40Z0YZgUzjIUjcA4G2cbV2ldpBh3kcHmHkdgfkxNNbVSSABkkgAeJJwB+daD0a9HyXLSdazdTE/VdltJmkUDrCSN1jViUCjclCSd8VTVN7WBsvRZZaSlia+RgLjpkFWuCFI/wqPkBVth6TwLG2lmlIG6wo0hGPHSMAeZIq32fQmyiIK2sOocmKBm/3myamI4FUYVQB4AAD9Kzk3C4ZnYpCT9PuqGr4kZxZrQAsH6Q3bXEUcv1QiaRgqrJqkONO7gdlcahyJ9b4VWLn1q1D0l9Ekt4WnhJSNnBeEAdWHP2qfgJxggbHY92+X3PrVsaJsbIA2IWAWcjaRUZp5bMeRwy9rsPlkOpdJOnOxx3jfYeFWrgPT+6tCFCiS3GAInkLFR+5IRqA8m1YqqWtPFoKrlwN0uvQIuEU9RGHuuD4KcsuMs4ObZpJGNyzMJihJm5DAI2UYXPPAGMYqVs+IIzEOiwsGtOxLPKrEKCCwGSGUHkRz76i+j6EnIBIGScA7AczXrpNxYSxh4VYiEgGfSuhS6sCgY7sTkZGNtOeeKqaSqmqJ+zLO7vnkq+tiZQizXZDkqfeT65pHGwZ2YDJOAWOBk7nbFPLN8BxyEkbxMRzAdSMjzBwflUVHzqSt60k3dGSfgrBKwtfzvfzW9dFePpe2ySKRrwFkXvRwMMp+e48QRUhf3SxRu7kBQpJz8KwXhvEZbZ+sgkaJ+Rxgqw8GU7N/Md1Sr8SuL5gLmZnQH2YCoh+IXnWdqJY47klQS8FnjfYZt3Vm6Grm1H4TrKj9wu2n9MVmHFbXqnkj/A7KP4c5X9MVsHCRhMDYYrNOnVvpuWbudQ3zHZP8hVb+m6vFWyt/wDbP5Ko4nHhLRsozhFrrjumyQY7aV1AYqS3ZVRtzXtHI79hW1WNqkQVEEYVXUAByPc54HfWP9HJtMV9z/ZJG2AOyuhNbVGW1e/7QfZp+Dx8POrbjROQ5X/hTjXyXuLGPd9T8Z/FXninEY7dDJKyqiscks3hsABuWPLA8aY8S6Qpb6U+skuHT6uFEXrHOrw91f3jgCunCOjEksoub8q8oOYoF9jb+f8ApJfFz8qpqejMnffk316fdRSP5BVziPBZbu0lurhDEixf2e3JOQoOetl8HIzhfdHnWW3G6gnJPeSSa+keOW/WW06fiidfzUivm655H4n+dbDh2HAQBa2iqZQRMFIcD45NbNG0T4aPVoyAQA+Nakc9LFVJGeYB571o/CvS8MYubdwfxQkOp8yrYK/DtVlVrUilR1YaMyFuaThcNVFidcHcLWI/SxaE4CXP/hf8mqV4b04tJ3VFkKOxwqyo8ZY88LrADHyFY/w49ury8UQtHNyMRspVBv1juR2BEB2jJqwQV3BArO/1l5mxBhN9uSC4hwxlK3EHfNaKDS0w6PrKLWDr/b9UnW/x6Rq/XNSGKPIsbKjXzhcHeT+M/wBKifeqYvU0vKvhIR/Kof3jWpfoqrhX7imeBn6+HPLrYs/761s/QH9mkB5i6vA3x+lTH+RFYdbuV7Q5jtD4jcVtvQm4y96ncJ1kX+GaCGX/AImeqWp0Pv3qtlxZvcid1/hWjFFGKKr1RKq+k6PPDZvLQfycVg03MVvPpPfHDZvig/NxWDTcxV1QftHqhR/5AT+yhJDEA6UUuxAyFUbZOOQyQM+dTdhYLPGrLJbRdqAN9a7y5ZiDnI0xNz7OD3AnamPAbnQlyMZzAXx+Lq5ElK/Eqr7Vs3FOhdpeESmMLIcMs0R0SZ5q2pfWxzGc1DM9rT3h5rRVVZNGWxg2bYHLK6zuPg1uo7Zgk2u/aXU+nsciEXCg97EDu25VGdLp1RVjjEQVlgY9XJI4OmPCg6th6xORuds1fOJdD75F+ou0kAWRQs0aK3bG5MiLgkbHJXu3zWYccvHmlZnILKqx7YxlVC7YAHdnl31JSjG697gKorKtoiwjV2vr9lCx8zUtw+Eu6IMAsyqCTgDJAyT4VEx86k7a56vJDaHwQh29Y7b55DGST3YqecXyV9wiXsoi/YKYtuC9bHr66GMaJWXtEl+rfTrYEHCnwGDXbh8ZinaFypdcHKHKsCAcg/MbU8t+l9pHCkYunGmGZAMW+d2GgYzzI5eI51y4txSOaZJY3lcq8a5aMKuhkCthlGCdWNj4bbVnqyAyscC3oVKyse13effcX8forvwv1D8Ko3pBtsqr/hJB+B/zAq88L9Q/Cq10nh1oy+I/Xu/Wsdwebsa0P8VR8XdhN1RuATKrOr+rLDLC3P3125bk6gu1abwNby/hjMaraxnSTcMdcrMqhGMcWdI3B3bl4VlNjK0bqy7OjK6+TKQy/qBWzdB+Px6zEOyk5a4tx3BmOq4gz+NZCzY/C+2wNei1kbXHFa66la7smSDQ5Kw8C6LwWYJjBaR95JXJeWQ/vOd8eQwB4VLYornNKFUk7ADJqtc7mUKBsvTrkEV8yXy4Ljwatel6TXNyWlik6m3DFY8IrPLpJDOdW2gkHAGMgZzvWR8TiZHdX9bPdyPmKP4XPG9z2NdnlkhJv3G+9kloCSANycAAcyTsBV4sOhjM5iAM1woUyqG6uCDUMhZJcFmkxvpQcsZxkGqfwGYJPCzeqssbHPLAdST+Vbh0KxouhsXF5caz3klgyZ/2Zj+WKlqzZaSWsmghYyI2vqVEcP8ARu6bmdIv9TCrP8OtuDIfmAPlVj4X0Tt7d+sCs8397K7Syb8wrOToHkuBUxRVbiOgy6ZKoe90hu8knxzQBS0mKMVyuVgvTWxMF9cIRgMesXzB3/r+lVX3q2v0m9EWuohNCMzRA5Uc3TvA8SOYHxrFPeP5fA94PnWgp5hJENxqhaSLs50+i5H4Vs/QY/Wz/wCpsyfj1TD+WKx7h1oZmWNebHGe5R3sfIDJPwraOgdtlJ7jBCzyAxA7HqYo0hjOPBtBf4PVfU6Fariz29jEznmVaaKSiq9Z9U70rygcOcfidAPz1fyU1h0/rCtk9MQP0SP8PWjV81IH9axu59aryhH9nzQbT/3KfWEpUhhzG4q8dGPSS9pCsMsTTIgCxsjKJAo5Kwc4bA2znNUS1p4tBVjsIva69EZQRVcDceo5haPN6UxNG6x2lzqZSoP1GASMAn6z+VZ3JwScKSYZRkk+ox/UZqZ4Bzq9L7Gs0/8AUEtI7Cxgz6rNcU4NFEcQcclibW7I3aVl+II/nVx6GWQkCggHrbu2j+Ueu4cfkg/OuXSzGk58dvjVk9GPDy5hI3SISTSN3ddIFSNAe9ljDFvAuBWkirDU0/akWVdTVd6d8ZHO3VaYloi8kUfBQKq/pNgzw92A9mySfkf86ttNOLWAuIZIm5OpU/PvoE5pMNiCqnwlspnyzUBx3vqQ6NzGPXazdm4hGkg++nJZF/EpHhyOajuPsACSQB3k7CsXFA+Krcwjnkm4s8SR3Cz2VcSMPP8AzqQtLllGAeySGxkjDDk4I3Vh+IEGuPEOFzRYlkjdYpO0jkHSwJ2390kY2OD5UsR2r0mQkRjotRwBrJKYRyWOWYKuHCvSZdw4Vwlwn750SD/GAQ3zHzqV4j0tnv4+pji6hX2eRpAxA/dVRz+NUBKt/AO6spXVr42kABT1fCKePvsuPBT1zbLFAiIMKiBVHgAMCs46WRjY94OK0njMwSLUxAULkknAArKOP8TEzdn1Adie/wA6g/TUUsk3acuZWGr2/wB8YUythV46MdO2tJWaRC8cgQS6MataAIswBxklAqsM76AR4VR7WpFK2dWbArc0dFHV0wZJ5HZa6vpUsT703w6iX+i06i9Itiecrr/HDOo/Mpism4b69aHwT1flWSq+Ktp/8L+f4VbWcIFOLh1/JWG26bWUjBVuodR5AuFP5NipoMDWSdJEBzsD5EAg+WO+nM/TKThTtbLE0qDTIg3JiV0VjCT+62rHgCB3VZUUorG3YLFZhs93uaeS1Kq10g9H1peks6FJT9rEQr/E5BVj8QaWipmvcw3aUSozhHontoGJeWeZTsUcoEP8QRQWHkTjyq7ImBgbDkB4UlFdPe55u4pyScyvdFFFcJk14hw9LiNopVDRsMMD3/8AI+dZ/c+hiIElLiTGdhIivjyypXNFFSxyvZcNK4cBqulv6KF/vl+UO/6yGnH/APkqf94cfCKH+qmiindK52qIbUzAWDz8yusPow0erdyj/ZW/9UpxL6PWddL8Quyvgi2sf6rDmiioMLb3wj5D7Lh8j3jvOJ8yltvRdYqdTrJM3jLK7Z+IBA/SrTa2qRKEjVURRgKoAAHkBS0V25xORK4AA0XaiiiuU6jeL8AgugBMgYrurbq6HxV1IZT8DUXb+j60VwzLJKQcgSyvIoI5HSxwT8c0tFK9kxAOqsEsCspVgGU7EEAj8jVU4p6LrObJQPbt4wsAP9xgV/Siina9zdCumvcw3abKDuPRKVPZu2/xQqx/8rLT2w9HcgGDeuvnHDGp/Ny4/Siimcxr83NB8gpn1c7hYvNuqnbLoPbRkM4e4kHJ52MhBxjIXZFP8Kis/wDSF6Po7YGaFysbHJiK50n9185A8iDz591FFFUj3NkAGiDkAIuqFFeRr7jn/aLj/g/rVi4ZYdeMroX4iRj+kij9KKKtpWNIzCmhr6lgwteQFJR8AdDkPF/4Un/vVPcMguj2Umtl+NtK3/3AooqrloqdwJcwHyXT6yeTJ7yVNQ9DJpMM92FYH1oraJT8utMmDU7wzo3DApABkZmLvJLh5JGIALMxHPAAwAAAAABRRQg7owtFh4Zeiga0a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4" name="AutoShape 8" descr="data:image/jpeg;base64,/9j/4AAQSkZJRgABAQAAAQABAAD/2wCEAAkGBhQQERQUExQUFRIWFxcUFhYXFRQYFhYYHBcXFxcWGRcYHCYeFxklHBcUIC8gJCcpLCwsFyAxNTAqNSYrLCkBCQoKDgwOGg8PGiwlHyUwLy8sLCw0LCo1LC8sLCwsLC4sLCwsLCwsLCksLCwsLCwsLCwsLCwsLCwsLCwsLCwsLP/AABEIANUA7AMBIgACEQEDEQH/xAAcAAABBQEBAQAAAAAAAAAAAAAAAQQFBgcDAgj/xABOEAACAQMCAgYGBwUEBwcEAwABAgMABBESIQUxBhMiQVFhBzIzQnGBFCNDRFKRoTRicrHBJFOC4WNzg5Ky0fBFVJOiwtPxNcTS4hUWF//EABsBAAEFAQEAAAAAAAAAAAAAAAQAAQMFBgIH/8QAOBEAAQMCBAMGBQMEAQUAAAAAAQACAwQREiExUQVBcRMiYYGx8DKRodHhBjPBFCNC8ZIVJDRSYv/aAAwDAQACEQMRAD8A3GikopJJaKSikklopKKSSWikzURx/pRBZKOtYl29SJBqlkPgq/1OB504BcbBLRS5qH410ttbTaaUBzyjUF5WPIARoCx/KqFxLpdc3g2ngtIT146sSP8ASMwoSwdwhCb4yE3Azgk01t7SBQCBZZP0Fy3WXJYsxyW1EZ3PLx76IEAHx/RSMic/wCtF/wBNrsj+z2EgGlmDznSSFGTiNctnkAG0nPhUcOIX0vtpbmPeEaba3jQfW596QuxC43Ixio9xEB905X/2lz3nLd3+94d1dIhHq+6+tY8pLjwOnmP93x76ksBoEfHRst3rn/fVcp+ENIMyPxNzouD2mO5jbSuysBnwHI14XojCWXVDdt27YHUoOzJl8nXyz63geVdQI9J/ZPZ3n2lx+Pfu5eP6V2iaPUu9p7Sy5ST/AN2MY2549XxHOuHSOGhRPYMAyb9PFR6dFolQERXgPVztsoByr4Xk/PHId4p/BwZo3Ijl4mn1kSDD5ADRlmPaYjGeZxsdq4/V9V909jdfaXGMdZv3Zx4/pTvMfWfdfb23vz5z1Jx3c/Duxzod0z90nQMP+O/LxXaPil/EuYpJ5BoeTTc28ZPZfRo1wlTk8xsTipW26a3KZ+k2E2lcAyQfWjcZ9mcOdvwhqrsJj0c7X9nm5SXHLrjnuzpz881L2+jrfsPbxcmmz7P4c/Duoc1JHxAH6eiGkpG27tx76q0cG6T214MwTK5HNd1kX+KNsMvzFSorOJeEW8yKWWAOIiVkR51kU9YRqVx2hzP/AMU8h4peWRI1C+gDadOdN0u2eycBJdu44Pma6ZNG/IGx2P3/ANIF8LmdFfKKi+CdIobxC0L5K7OhBWSM/hdDupqTFSkWyKiS0UlFMklopKKSSWikopJJaKSikkiilopJJKKWikkkooJrOOmXTQzmS2tZkiSPQLics3vSCPqoyoJyScFhy5DfcdsjLzYLlzrKY470rldpILBRJKgbrJT7OIgZ0KMjrZf3QcDvqr2fDXRnlAvzLItm7u4gZ8tJlwDnYeKjAA+VNo4LaN40UWOEk4giAm6LALCoYDfc4A1eXKucIg0D9h9jw3kbvHtez38vw9+fWowNDRYe807Mzcqbfr9R/bfXvvdtfw9nn5+r589qF67A/bOVj7tv/i//AGqLcwAnV9B9pxEbm67xgjnzPJv/AC104TwuW8A6i1txFotwLl/pCoGhXYxoWDSqDyzgEcyaVsro3G1gzUhK0oGSboDF7vptx8Of/lqPt+kqu5WNruZgbY4iijk9VSXBKDAPLOSPKrRwv0XWsZDT6rmTLP8AWezVmOpisQ7Iyd9893gKtsFssYwihVHIKAB+QqIyMGmf0TGqOjQFm6W1/ICIoLgbTKGnktovXbIbSoY7dw2zXWPgPF8g5thhom3mYn6tcEHEGO1zPhWj0VH2v/yFF28m/wBB9lmrdHuLhcZtmGiRMiZge22rVvBjI5YzXOG9uRdCCZJlkLQzHQ9vIqqAYxk6QQGIY/4TWmmssjvkuLqeZjCc3kUSB+syqxq6jGjbchmHdvvXJIc0kj1U0Msj3gcueQT6PrdG/wBK9hLzWDn1p8Pex+nnUlD1nWfb+2j5iLHs9/l41X4eq0fdf2ebkbjl1xz3505+efKu/EmJZUgMCzyXMKIwEjaT1WosVY4ICq23h+dV4YXuDQjZiGAk+PLx6qbg19WPb+yPMR8+s/nUmmrX9p7QdyfgqrXM8ll2bu3iSPQY1uI+ueEktq7e+qLO/PIzjerBBIjNlTCQZAQQXIPY7jnH9KFnifH8XzQuNr8wm/EOjomZZkaWG6VOzMmkN63qyLykX90/pTrgnShxILa9VYrnkjrnqbgD3oyfVbxjO47s04h06R6nqfv/AIq5cY4XFcoY5VQqWJG7hlYDIZSPVYHBz5U1PWlhwSZj6j3shZGcwrGKKp3RzpDJBIlpduHZh/Z7jkJhvhH5YmGP8XOrjmrfLUaHRQg3RRS0Uk6SilopJJKKWikkkopaKSSSgmlqG6WcfFlbtIAGkJCRJn15G2UfDvPgAadoLjYJibZqG6YcbeR/oNsW6xlLTyIQGiiwTpU5GJXAIHhnPhVehs3igCRreoohtcKjW4weuy3+I+8e8Vw4dAkeBLJbSzfSLrrJHiuCzP1Pb3AAwOXhpAArlM8HVb/Q8fR7P7K7xgz4XkM4zy7886PDcIwhB48ZupVxP1o/+oY62+9+2x7MafPGfU8DzqPueIPEqKzX/WSRWYjTXAXkZWLMFA97HrnwprxC5hSRdEVrNI1xfIkSQ3PWO7KkZAZsKu7DUScEcuRq89DOhK2Q6yQK1yyKhIHZiQDswxZ5IPHmTz7sM4hgu73mimnZM+CdBWkIl4gxmbW8sduzaoYSzasEcpGGwydhjYVdVXG2NqUUtBveX6rpJRS0VwnSUUtFJJQ3S7i/0Sznm71TC+bsQiD/AHmWqZwrhz26pEPpWEltxs0WM9US3PfTknOd80/9KNzrEFvlQpMlzKWDFRFCu2Qu+8jRjbeo3MXWfds/SLb7K459Scd2M45d2OdPJkwDfNWFEy+J3lp0+67x9Zo3+mewl5tDz64+HveHlTvgVu03FZCxkK20SnDlTiSVQARp2B0Kf97zqHh6nRztv2ablFc8uu35jlnu555VZ/RvbZt3uWUK91I0m3Lq1PVxAeWhQR/FUUA1d5fP8LqtNgG7q1SRhgQQCDsQQCCPAg91U+86Ky2Tdbw/PV6tclnqxG3cTDnaJ8e76p8qulIRUngdFWqr8E4wl1GWjMmVGh1bSHjcNujrzVh/KpR859/1j3j8NRXSXoyxk+l2gAulGHQ7JcoN+rk/eHutzB8q98I4zFdxrImB22VkZWDxuBhkcdzA/wCVU9VS9mQ9nw+nvkpA++R1XHjPDFuIGjkWUqUQjBTUrB9mU9zjnmu/RXjb63s7ls3UIyH5dfFnCyj97kGHcfjXi40aD7L2a81k/H/KonpBZF2V4GiW5inkkiIWQFiE7URJGNLDIPduMcqIopgP7bjkfofeqHebG6v2aKjuj3GkvLdJk2DDDKeaONnQ+YORUlViQQbFSJKKWimSSUUtFJJJRRRSSQazPjN619dzOokMNpiOFo3RSZdYWd+0e7dB/C3jVx6ZcZNpaSyL7TASMYJzIx0psPM5+VUK2to47cLm3bFvDlmhnLMTPuzHvyd/jvyouBthi8kHUyWGFTLdb1p/asdfc/bW+MdVt/hzyHcedRt7PJHAzsbwKtvasxE0GRplyx/ixzPeK6P1fWn9l/aLv7vPnPVb9+M45nke6mvC+DC+ubeICA2y28EtwY43UsFLmKE6jspcBsYzhfOpbAZlcRqy9CeBMzNez6zJKXMCSHLQQu2QPJmGCccgAPGrlQBRQL3YjdHAWCKKKK5ToooopJIooqJ490khs0zI4DkHRHzd2xsqqNzmnALjYJKk8VuXnv7yRRLojha2Ro3jXJUBnxq79TYzy2/J3iTrPvPt7f7WDGOqOflnmO81AcMUfRVL9QXaC6d9cMxbU0up8kcwCTnx7qlMJ1v3b29t9hNnPUnHfz8D3DnTTHvW2V1BHhjAIz6eITbis0qwBQbgPNG1uhaSJhrln0AkJuSASdu6tN4fZrDFHGvqxoqD4KAP6VnHR+ySe+swoixBFLcMY0dMEyvHGpDnOMlz8VPjWninAwsA81W1Lg6Q25ZIooopkOgiqb0mszYz/T4g3VHAvEXvXGlbgDlrTIz4r8BVyrxLGGUqwBBBBB5EHYg+VIbHQpiFXnctHlTIQY0IIdNwWyCD8O+vMurX9r7SXk8f4Nvl4VB8MtzaPcWT6CsSq9uzqxJt2k7Kbc+rPZ+GnxqVn06/svaS845P7v8A6zVW6IxSYb9OiiebqN4DdGyvkjIYQXiBsswOm5APePxqD81HjV/FZnxy3D27aDEsixQyRsscoZXWTKEH47fPer30e4sLu2imAxrUEjvVuTKfMHI+VWbHY2B3PQrmF1+6pGiiinRCKKKKSSWkpaQ0klS+ld11vELS3G4jWS5cBgpzpaOE7+fWH4jPdUY4k6rndewh+9Q5z13j4+J7xtSMFl4hPO2j2xtk1Rs/Zigy2nHq9uR8+OB4U3fq+q+7/s8X3WX++/l5eO9WDW2aAPBVM77yG/vRPLiV0dmZroIs90xP0mHAURE8vwjuXmp3NTHo24WYrNZJNRluPrnLkl8EARhieZCBR+dU/pDaLMRAohJmvpITpgkRwG0CQhzyYLnJHPu5VrUcYUADYAYA8AO6opzZoG/8IunHNe6KSjNCItLRSZqt8Z6f21uxRWM8wIXqoRrYMdgHI7Mef3iK6a0uyASVkzUJxvphbWhCSSAytssKduVicYwg3HMbnA3qlX/SO5vEOqf6HGVnxHFHK8uYgdWuULsM42UA7c6b8PsoI8hRDu9mxY20xcswLamZtyScnJ5d9TCED4vp90VHSvfrl81KcU6R39xsiC1hKSPlZIHuCExlTqykRJ297HiKY2PBVilDqlx1hltSXa5ieQ6hqYFzliMk5Gd+7avIEek+w9nd/dZfxb/Ly766wiPWvsPaWf3SUfZjHw8vw8jSc6wsMkfHTNjztc72K9aZOr53Xsbn71Dn2nj4+B7htTrD9Yd7n29v94ix7I93h4jvO4qN+r6r7v7G5+6S8us328PLvp1iPrPsPb233WXn1Rxv4+B5DkaEciCDn58juE79HDgXF4spb6Q3Vsgdw7G3GoIQ42bEhlBxy2rQBWSSSmLqLiAx67eOWTQkEidbH1rCSPJ23B2z7wz31qPDOIpcRJLGco6hlP8AQ+Y5HzFSk4gHDp8lSVDCyQ35p3RRRXKhRSYpaKSSp/pEt+rjjvFyGtm+sKnDGByFlGfLst/hpxKWLbGXHWScpUxjRt8vAd1T/EbJZ4pInGUkRo2HiGBU/wA6oXRaXVbRCTq+sjeaF8xMTqjUockd/ZzUNQ27Q7Y+/wCVDJknsuvRzn9lDyuI/wC88fHz7+Vdugt1ouL+2xpCTGeNcg4SXOoAjb11c+WumU4TR9j7KHnBIftP5V44WVi4nHIpXEz3Ns2mNkBYBJkzq9Y9l9x4muqY3BbuPTNDRus9aHRSUtSI9FFFFJJJikJpc1xvHxG58FY/oaSSzbos7MiuOsxJdXMnZnRQQwYjKnfljbyzXdus6r7f2EP3yLn13j4497vG1MOhoH0W19T1n527MfZA+sOfx76cuF6r7L2EX3Nz9t4f0+dWjx3lRA3JPXbwTnh4MnFIo21/Vy3dyA0qy8gkSkafUH1h7J3Ga0Ws56MSonFbt2MarHG+W6vqQNUxzq1et6vrd9P+MekxVDC0ie5IKgyYZYF1MFDa9JLjJ90H40NLG5zgGjkrWFwDLlXV5ABknAG5J5CqtxL0hwKxjtgbmYEAhGVYkJOBrmchBvtgZPlVO4g011Iv0q6Z11XStALScQZij1DZcFwCc9snVjA76WPRp+x3isCccPcc5PD+nu86Qha34s1M0lyc315e3eRc5WM/SB1NvcQRgGJcrqkLFny23cPxDFeLHh/UoBFHLGCLEkLeQKCc5YnHM+J97upHVNR2h9fiH/Z8h93f/P8AHyr0oXC+y9Ww+4v8v+vdqQnKwR8TA3Rd2WTH2/K+++w+PZ/y/D317jEmT7b1rL75Ee45/wA/xY2pjd3UMYXrJLdA301QXtGAJJxjc+JAx71duG8OublvqreFISINM0sHVnVGpGVhJLEZ5asYFMRlcoozMj+L5Z79V7llZIyWMoAS653kXe+wznn4eFdLK5Muh064oz2hB+kxjIKbnBwceXNuYrl0v6IwWdkzNma5lYRIzDZGc9to4hspC6z3kYr1EihlH1R7dnj+yODtGMc+/wAPDlULw3DcJopu1J7uXnulw/V8ps9Vcfe4efWbb+Pge7vpz2+s5S+2t/vUXLqjnbPLPMcz3VHhV6vlH7K4+6ty177f076S14hG9wyfUhhPAQBbEllWPSx2ORhjjflt40KWkgkKcuaDY87779U8jL6PttoJfvcXPrfHPP8Ae5AbU76LXf0K8ktyCtvOwaDLq4SbRrkj2PZ15LjYbg1HQBdA9n+zy8rRx9sf08vnXe/4f9IR4g6xs0sWl1t2DI4jyjA+IIHyyO+oo5A11jodVBUR422GvnutHBpcVA9DukJvLYM4CzoernT8MgAyQPAjDDyNT+aIIsbFVKTFGKM0ZpkkVQrENHd3kQ1YFw0q4kVNpLdTyPPtB/hir7VCvgBxib1d7eFt4y/ITju5d3xxTO+Bw96hRSaLpLr0fa+yh+9Rj7Tx8fPv5VF8ZnaOW1kIfs8QO7TxuAG0x7KNwMOdu7fPOn84XR7nsofuzH7Qf9YqF6UgaFI0ZF4Ttbsh2khz2zy+PfyqOl+MKvcSCD71WsUUUVKrVGKMUZozSSRXG8XMbjxVh+hrvXlhnakkst6GE/RbXd/Wb7yqj2PLRjYfu93OnLFuq9aX2EP36P8Avuecc/3uRG1N+i8YWNE7P1dzcx/s2s9kMo7Q8sH9O6urheq9z2EP3H/TeH9PnVo/Nx/O6ogLEjrt4Jve8AiluWeVGkJmnTD3kRUBUZ1wpXI7R9XPZxmkKFYQAZQBBZYA4hCuPrhnfTgZGxPIjYYp86r1p9T9ouvuB/ut9/6+9yphKF6r3PYWf/Z2fthjb493dzrkkn2UbGu8mrrR2pvbX/8A2jGB7MY7ONwO4e5zNNoC+gZab2PD/wDtKI/aHO+nme8+/wAhiuFzxGEXGhTE8wmvQIl4cDL21VB35UZO7HZhz2FSnCOg93coouBb2sZjhRljhiMx6vdSGAxFg743xtypjYC7jb57o1jgExvuIiIku1xkyX6hVvldyWyEARFLHf1Rjsd+afWHR29u1TS09pHphDNNM0kxMQ2KRrpC6uZLnfHqjlVz4F0QtrLeGMaz60rZeViTkku2TzJ2G1TVDunH+I99FMZHHwUBwnodBA3WNqnuO+aY65PPTtpQeSgVL3Hu/wAQpxTa7PqfxCoC4u1XCpHTe5668WEHaC2mnOJFjYSOCkZDNyIXX3e8DTTWQy7yeva/e0PuDy3/APVzFMIpRPLdXRO04udIa3MuI4gsKEHuBCk6e/NO4yNS+z9pafcsfZ/p/wCnlU0gsA3ZW1My0QO+fNcJLkrEWJkwIbgn+1ITs+e4bnz7qfL0XdLC3uIw30uD68gEhpVch5oiee4xjzUVC3dt1ptYFKjrpGV8W/VkxrL1kgU93ZQjHeCa1iO6U7cu4eHwrgHA0Hf0QlW7v22+6zmwn6yFHBl0tbSMM3aZwZcjII2Pdnu5VLWhOsbv7aP7yuPZ+GP076ieNcMHD7qRewtrcRyGHMSvomJDPAu2QpwXAzjJbwqTsgNY9X20f3b/AEfj/XuoCoZhOWnJFsk7Rl/umP0w2M0N2AepZBHd/WrIdJk0pOcYz1ZO5/CT4VpKtkZG4qjxxK0Wk6SrQsCPo2Mgvg//AB86ddC78xNJYSsS8A1Qs2QZINgp395CdJ+R76kgk7RmE6j0/CBqGYXXHNW+ilFFTIdJVDvDnjE2M7W8I2kCc+vPf63L5VfDVBtj1l7eSHGOvMKkxa9o7dcjy7TN8aZ3wOPvUKKXRdJs6OcnsofvaD7Txxz8+/lUL0szoUZk3vMb3KuPaQ7FAMkeC+7zPOpeYDR7vsofumftPD+ndUZxi36yW2Qae1xA7C36s4Uo57Xfsp37/lUVL8QQDhdwC1CiloqZWiSilopJJKMUZqJ4h0rtLc6ZbmFG/CXXV+Q3pwC7RJU+M9Vf3EHLFwbhR13VdmaDJ2Pr9tJOXLbxrk7nquZ9hD9/UfbeP/q7+VcekHSOzbiNvcRzxspikimOgvp0gtGcEd5ZxkUxPSS26vHXR56mJf2NeYl1EYzjl3cu8VYgGwNtt1WSxPxkgZfgJ9xfiYthJKwdlSe5JCXwLY6sDZee2c6ea86keEdCrmYK89xLDGY0j6mKZnYquSC8x7zncoB8ah34tbTuyddEweW62FqmSrQkc9Wd/wAXNuVW30b8XM9kiPnrYPqX1AhiAOwxB8UKn864kLmsuB781NCBexU3wfgEFopWCJUB5kDtMfFmO7HzJqQpM0uaAJJNyjUUUZozSSRUF01v+ps5WHrkBI/ORyEQD5sKnc1Q/SLxDM9lANR+sE76V1YCsqpkeBZjv3aa7jF3JwC42CgbK3McKR6lGmG4XAvUAyCPDxPf3U6WHDrlgPrLX76v4Pjv8Pe51wcZBAQseru8n6EBjt7d+3w766ns6WZSQr2pYmzAwBHk7ny7/dxiu3ZlXgAAsP53XbodZ9fdM7EhLZCikyiVS8rMT2842UD86va2QPKQE+WP+dVPoJa6bJpCAGmfriAABhidGw2A0has64LoFUqc5Oe+uJNbbKke7E4u3TfpDwMXULRNNg80bYFHG6sN+41Vuj180vtFKSpcLHIpuMDWqYYqp3KnZh45q4JuX+rL9o7juqu9LLH6LLDfKumIMi3S6Q2E5LLjxXOCfA+VcOb2jcPPl78V1E/A7wXu3P1Y/wBU33pT9p4/1+Vc+kNi7FZoADcwS64/rQdQ0fWRfBxtjxAr3bbxjG/1J5W4/vP+tvnUqg7ff7QfY/u1TtkMTw4I2UBwI67qU4NxZLqFJozlHXI8QeRUjuIOQR5U+FUfhU5sLwIc/RbzLKSulYrnJ1L4ASAZH7ynxq7g1b3DgHN0KrrWyK5Xt2sMbyOcIis7HwCgkn8hVB6Jq30aJ39eV5p2+vC7yKXwR3YBAx3YqW9I1xrgS0XOq6bq20gkiEdqZsDfGnC/4q9yR4bAGAJJQB9HBwBHt/8APfUVQ6zA3c+ihkUfMexz+yh+9qPtPHu+Pfyrjw8dbxKGPmIZLm6P1olwSFhT+D1n7Pka7TDscj7KH7oD9p4f07udduglrruuIXO2DN9HQhAoKx5LEAfvuQT36K6psgXbD1Q0YvIFdaKKKkR6KKKWkksj9JfSyV52tYnZIowOsKkhnbngsN9I8KzUDDVaOl4/t93/AKw/zNVjHarRxMayIAbIGieXz97dSFvToVduHejKKaeaPrpkSERLlOr1O7JrdyXVgBuoAAHI1Fcb6Ei0uTE085R0VrdhGkjuwIEqOFABIB1DGNj5HNVOBN3WnPzW3j47TQss5hNuiY8KtlfZlVh5gGrdw7gfUhpbWV7eQgZwA8T49UPG3MDyKnzqA/8A4Ke3kxEsk69ZJHhoWjbsDJYNupBHI7ZxVp4HxJJo3AyrrgOjDDqfMeHnyNY/iArKN2Njjb5jzBQlXVU1Y3FGM1EcZ9JV9BKI9FsDpzq0yMr+a9tSv8JzjHM7GoeT0wcQBxi0/wDBl/8Aerv0stA4z7y5KnvFUOY5IrY8Lliq6cPLRi5rJQvc6bDfJXqP0r8Qb/uo+EMn9ZaU+kfiLfawj+GH/wDJjVRsxk4AJPgBk/kKkkspMZ0OB4lSo/M4FNVdwdxo+S9ApeG0jog6T1Visekl9Oe1eOo/cjiH81NP7vo3LIevN3KZsRjUyJgrGzOi4QLtlm+OagOEyrHu7IoHPLp/zq0N0pthHp61WbIGEBc79+FyT8qyU9RxASgRA/8AH8Kur4KeP9m1xsVDWE7EyxscSRxTsx+lFVbV2gQCSV7+Z7NQ3GuPvIxjiZgmEVz1jOGKoEOCcZXOofvYz307vLl4RPOwcLKkkEQe2CkjONTFhmM9p8A7tgZ7hVbtBt8a18UfdxuGf881JQx9q9rD1Jz0un1vdzJ6s8ynbk5xtyGnljyq9dFOnMksscV2RknTHOFAy3dHIBsCe5hgd2N6oS1I8OtxICrcjttsR5g9xHPNVFRVGN/e0VpXcKgdESwWcNCtytbfRq3zk5+FeruFXRlcAowIYHkVIwc+WKh+hvGDc2w1nM0TGGX+NQO1ju1KUb/FVJ9L3Soj+xxtgEapsd4O6x/Ajcjv2HImjIojI8NCwr3YRmob/wDuQtQ9vF/aVj1RRTdc4UxatS5GDqZc6cjY4plN0tvJSSZ2TJziMaQDjGxOW/WqxbVJRcqMmpoo7uDRfdavhFFFK28gunc99NKoV55mXIOGkJAIOpSM8iDuDVw4P0gv9tNysnis8SnI8A0ZUg+e/wA6pSVb+Ad1ZatrZofgPlYI6t4dTBlwwDovHFuk8sM8k91b4kZFigVZT1YQHVIUkC5y7AHBAOAKa3HpOYHJtj6zN+1P7w042SrN0m4cs8Ghu8bHvU9xFZLxOFo2KNzHf4juNXHBqin4lHeRoxjrp4Lz2oa6ObCDkVaZPSEXQqIGBKKgb6U+2k5DY0bmnvA/SNNa28cKW8ZCDd2lbU7E5ZyAvMkk/OqNa1II3d3+HfVjPFHE0hjfVbDh3B6eWPG66uq+k2+kbCpbJ8VkY/8AEP5VMWHG+JyDPXWeOeDby/lkTf0qh8PjOvkfyNaFwRDp5d1ZCur6mI2iH0unr+H00Le76p9wnpdN1qR3MSKrv1STRMxXrNJYI6MMpkKcHJGRjbbNszVADrLJFbxsJJTcRTSaCGEMcWW1Ow2Uk4ULnJ1fGr9V1EXuiY6QWcRmFl2rBumv/wBQuv4qqjnBNWfpc2b66P8ApD/M1VpRnV8DWrb+2OiB4dnOeq+gujjf2y8/htW/OIj+lOulvAPpkGlTpnQ9bA/4JF5f4Tup8iajOi90Dez4O0lrZSoe5lAlRiPgQPzFW12xz5VnXEtfceHojyL3BWWcNvhMA7qkchnutaPeSKyOIsONPdvn4DBHOiSJU+gyR6FYlITok6zrEeN2ZWY7tggOPDT5046Z3lvDeJPbyo07ZSaFFEpddDKr8iqOMgb4yNjypeCWEkmmafAMaaIYxp7AI0l20gLrI222AJHfQXF6iNkN3c+XzFvymggeLnkovj/fVN4Lw5bi9iickRs51Y56VUuQPM6cfOrh0kkCgk1RbOcrPGwcxtq9cYJXOxODz2Joj9PNd/TuKrYQf6klbB0W6HR3FvFPJqRJFEsdvCzRRIrboH6shpn0kZZ2OTnap5Og1gDq+h27N+J4kdvzcE1X+gfTKNYYrWcGF48wRu2eql6s6CFfGA/Lsn5Zq+ZqeUva8glWQN8yqB6R7OJIoYIooEaVy7nCRhYokaRyXA7IyI1z+9UZawxK2VWBe1Zerdt+E4/rj8VOOP3rTcTn0iUpBbSQApCJRrZOskG+2r2WB34xSprydp/WsvucY7mz/n+HuqbMNA95q1o22aTv9wqn01lHVQKund5z2Z2lG0mN88udQVvTvpZemS40HV9VqXtRrGwLOznsr5Fd++l4HFGXZpsmGKKSeRRzdY1zoHhqOB86LDbRAK0oJWxySSu0H8ZpYbd3GVR2A5lVYgfEgYFSXBufzrSeF9C0kjVrxRLKVH1eSIIRj2ccY7OBy1EZNRPSToEtupnswRo7UkGSVdRzMed1cDfHI8qz1ZTdsDhOa6/6+JCWvZYHxR0evxa3RLHEVxFvnkJYQWz8WiJH+yrK+N3xnllmbm7sfhvsPly+VaJxKEXHD5GQ5IQTIR+72tviMj51mc/qD4Z/Pej/ANPSiWA4vib3T5ae/BZLiYw1Atoc1ztqsNnwhjLBExVDPjDMTpj1BjHrwObhWKrkE+VR/Rbh4uLmKNvULapP9Wg1v+aqR86vFpdfT7ZoIIi8lzL1s9yUIjtzkGJV/HKiLGoA2Gnc1Y1TgL309Fc/10kELWRGxPp+V3Po0Qx9m4frdOrJMZTOcY0ger86Z8L128/0ecBZPdIPYkH7p8fKtAtUYIoJckRgEmNQSdXPA7/Km/HeCpdJocN6xKsEwykDIYEbg576xE0nbAskz8dveyZtZK3UkjxUdxP1B8KzHpdEM6vDY1d3v5IwILnaXH1chGFnXuP7snivzG1Urpa4xp7yf0rvgUMkFSG/XcLP17y6ZpburRwDoIrMsKqjSCKOa4mkXrFTrMlIYoj2S2ASXbONtjna3Q+jeAAB5blsdyzGFf8Adtwgpn0D4gJJs90tlaSDzaPrIpBjyOjPxq81ppZHh1ro7tHkWJKgI+gtmBjqi38UsrH82Yk0jdArA+taQt/Eur/izVgoqDG7dcWTay4fHCoSKNI0HJUVUUfJQBTilork56p1888efVc3J/0rfzNQHvVM8QfMkx8ZGP8AKob3q1JFmgKs4Wby3UrBeSYQdY40Z0YZgUzjIUjcA4G2cbV2ldpBh3kcHmHkdgfkxNNbVSSABkkgAeJJwB+daD0a9HyXLSdazdTE/VdltJmkUDrCSN1jViUCjclCSd8VTVN7WBsvRZZaSlia+RgLjpkFWuCFI/wqPkBVth6TwLG2lmlIG6wo0hGPHSMAeZIq32fQmyiIK2sOocmKBm/3myamI4FUYVQB4AAD9Kzk3C4ZnYpCT9PuqGr4kZxZrQAsH6Q3bXEUcv1QiaRgqrJqkONO7gdlcahyJ9b4VWLn1q1D0l9Ekt4WnhJSNnBeEAdWHP2qfgJxggbHY92+X3PrVsaJsbIA2IWAWcjaRUZp5bMeRwy9rsPlkOpdJOnOxx3jfYeFWrgPT+6tCFCiS3GAInkLFR+5IRqA8m1YqqWtPFoKrlwN0uvQIuEU9RGHuuD4KcsuMs4ObZpJGNyzMJihJm5DAI2UYXPPAGMYqVs+IIzEOiwsGtOxLPKrEKCCwGSGUHkRz76i+j6EnIBIGScA7AczXrpNxYSxh4VYiEgGfSuhS6sCgY7sTkZGNtOeeKqaSqmqJ+zLO7vnkq+tiZQizXZDkqfeT65pHGwZ2YDJOAWOBk7nbFPLN8BxyEkbxMRzAdSMjzBwflUVHzqSt60k3dGSfgrBKwtfzvfzW9dFePpe2ySKRrwFkXvRwMMp+e48QRUhf3SxRu7kBQpJz8KwXhvEZbZ+sgkaJ+Rxgqw8GU7N/Md1Sr8SuL5gLmZnQH2YCoh+IXnWdqJY47klQS8FnjfYZt3Vm6Grm1H4TrKj9wu2n9MVmHFbXqnkj/A7KP4c5X9MVsHCRhMDYYrNOnVvpuWbudQ3zHZP8hVb+m6vFWyt/wDbP5Ko4nHhLRsozhFrrjumyQY7aV1AYqS3ZVRtzXtHI79hW1WNqkQVEEYVXUAByPc54HfWP9HJtMV9z/ZJG2AOyuhNbVGW1e/7QfZp+Dx8POrbjROQ5X/hTjXyXuLGPd9T8Z/FXninEY7dDJKyqiscks3hsABuWPLA8aY8S6Qpb6U+skuHT6uFEXrHOrw91f3jgCunCOjEksoub8q8oOYoF9jb+f8ApJfFz8qpqejMnffk316fdRSP5BVziPBZbu0lurhDEixf2e3JOQoOetl8HIzhfdHnWW3G6gnJPeSSa+keOW/WW06fiidfzUivm655H4n+dbDh2HAQBa2iqZQRMFIcD45NbNG0T4aPVoyAQA+Nakc9LFVJGeYB571o/CvS8MYubdwfxQkOp8yrYK/DtVlVrUilR1YaMyFuaThcNVFidcHcLWI/SxaE4CXP/hf8mqV4b04tJ3VFkKOxwqyo8ZY88LrADHyFY/w49ury8UQtHNyMRspVBv1juR2BEB2jJqwQV3BArO/1l5mxBhN9uSC4hwxlK3EHfNaKDS0w6PrKLWDr/b9UnW/x6Rq/XNSGKPIsbKjXzhcHeT+M/wBKifeqYvU0vKvhIR/Kof3jWpfoqrhX7imeBn6+HPLrYs/761s/QH9mkB5i6vA3x+lTH+RFYdbuV7Q5jtD4jcVtvQm4y96ncJ1kX+GaCGX/AImeqWp0Pv3qtlxZvcid1/hWjFFGKKr1RKq+k6PPDZvLQfycVg03MVvPpPfHDZvig/NxWDTcxV1QftHqhR/5AT+yhJDEA6UUuxAyFUbZOOQyQM+dTdhYLPGrLJbRdqAN9a7y5ZiDnI0xNz7OD3AnamPAbnQlyMZzAXx+Lq5ElK/Eqr7Vs3FOhdpeESmMLIcMs0R0SZ5q2pfWxzGc1DM9rT3h5rRVVZNGWxg2bYHLK6zuPg1uo7Zgk2u/aXU+nsciEXCg97EDu25VGdLp1RVjjEQVlgY9XJI4OmPCg6th6xORuds1fOJdD75F+ou0kAWRQs0aK3bG5MiLgkbHJXu3zWYccvHmlZnILKqx7YxlVC7YAHdnl31JSjG697gKorKtoiwjV2vr9lCx8zUtw+Eu6IMAsyqCTgDJAyT4VEx86k7a56vJDaHwQh29Y7b55DGST3YqecXyV9wiXsoi/YKYtuC9bHr66GMaJWXtEl+rfTrYEHCnwGDXbh8ZinaFypdcHKHKsCAcg/MbU8t+l9pHCkYunGmGZAMW+d2GgYzzI5eI51y4txSOaZJY3lcq8a5aMKuhkCthlGCdWNj4bbVnqyAyscC3oVKyse13effcX8forvwv1D8Ko3pBtsqr/hJB+B/zAq88L9Q/Cq10nh1oy+I/Xu/Wsdwebsa0P8VR8XdhN1RuATKrOr+rLDLC3P3125bk6gu1abwNby/hjMaraxnSTcMdcrMqhGMcWdI3B3bl4VlNjK0bqy7OjK6+TKQy/qBWzdB+Px6zEOyk5a4tx3BmOq4gz+NZCzY/C+2wNei1kbXHFa66la7smSDQ5Kw8C6LwWYJjBaR95JXJeWQ/vOd8eQwB4VLYornNKFUk7ADJqtc7mUKBsvTrkEV8yXy4Ljwatel6TXNyWlik6m3DFY8IrPLpJDOdW2gkHAGMgZzvWR8TiZHdX9bPdyPmKP4XPG9z2NdnlkhJv3G+9kloCSANycAAcyTsBV4sOhjM5iAM1woUyqG6uCDUMhZJcFmkxvpQcsZxkGqfwGYJPCzeqssbHPLAdST+Vbh0KxouhsXF5caz3klgyZ/2Zj+WKlqzZaSWsmghYyI2vqVEcP8ARu6bmdIv9TCrP8OtuDIfmAPlVj4X0Tt7d+sCs8397K7Syb8wrOToHkuBUxRVbiOgy6ZKoe90hu8knxzQBS0mKMVyuVgvTWxMF9cIRgMesXzB3/r+lVX3q2v0m9EWuohNCMzRA5Uc3TvA8SOYHxrFPeP5fA94PnWgp5hJENxqhaSLs50+i5H4Vs/QY/Wz/wCpsyfj1TD+WKx7h1oZmWNebHGe5R3sfIDJPwraOgdtlJ7jBCzyAxA7HqYo0hjOPBtBf4PVfU6Fariz29jEznmVaaKSiq9Z9U70rygcOcfidAPz1fyU1h0/rCtk9MQP0SP8PWjV81IH9axu59aryhH9nzQbT/3KfWEpUhhzG4q8dGPSS9pCsMsTTIgCxsjKJAo5Kwc4bA2znNUS1p4tBVjsIva69EZQRVcDceo5haPN6UxNG6x2lzqZSoP1GASMAn6z+VZ3JwScKSYZRkk+ox/UZqZ4Bzq9L7Gs0/8AUEtI7Cxgz6rNcU4NFEcQcclibW7I3aVl+II/nVx6GWQkCggHrbu2j+Ueu4cfkg/OuXSzGk58dvjVk9GPDy5hI3SISTSN3ddIFSNAe9ljDFvAuBWkirDU0/akWVdTVd6d8ZHO3VaYloi8kUfBQKq/pNgzw92A9mySfkf86ttNOLWAuIZIm5OpU/PvoE5pMNiCqnwlspnyzUBx3vqQ6NzGPXazdm4hGkg++nJZF/EpHhyOajuPsACSQB3k7CsXFA+Krcwjnkm4s8SR3Cz2VcSMPP8AzqQtLllGAeySGxkjDDk4I3Vh+IEGuPEOFzRYlkjdYpO0jkHSwJ2390kY2OD5UsR2r0mQkRjotRwBrJKYRyWOWYKuHCvSZdw4Vwlwn750SD/GAQ3zHzqV4j0tnv4+pji6hX2eRpAxA/dVRz+NUBKt/AO6spXVr42kABT1fCKePvsuPBT1zbLFAiIMKiBVHgAMCs46WRjY94OK0njMwSLUxAULkknAArKOP8TEzdn1Adie/wA6g/TUUsk3acuZWGr2/wB8YUythV46MdO2tJWaRC8cgQS6MataAIswBxklAqsM76AR4VR7WpFK2dWbArc0dFHV0wZJ5HZa6vpUsT703w6iX+i06i9Itiecrr/HDOo/Mpism4b69aHwT1flWSq+Ktp/8L+f4VbWcIFOLh1/JWG26bWUjBVuodR5AuFP5NipoMDWSdJEBzsD5EAg+WO+nM/TKThTtbLE0qDTIg3JiV0VjCT+62rHgCB3VZUUorG3YLFZhs93uaeS1Kq10g9H1peks6FJT9rEQr/E5BVj8QaWipmvcw3aUSozhHontoGJeWeZTsUcoEP8QRQWHkTjyq7ImBgbDkB4UlFdPe55u4pyScyvdFFFcJk14hw9LiNopVDRsMMD3/8AI+dZ/c+hiIElLiTGdhIivjyypXNFFSxyvZcNK4cBqulv6KF/vl+UO/6yGnH/APkqf94cfCKH+qmiindK52qIbUzAWDz8yusPow0erdyj/ZW/9UpxL6PWddL8Quyvgi2sf6rDmiioMLb3wj5D7Lh8j3jvOJ8yltvRdYqdTrJM3jLK7Z+IBA/SrTa2qRKEjVURRgKoAAHkBS0V25xORK4AA0XaiiiuU6jeL8AgugBMgYrurbq6HxV1IZT8DUXb+j60VwzLJKQcgSyvIoI5HSxwT8c0tFK9kxAOqsEsCspVgGU7EEAj8jVU4p6LrObJQPbt4wsAP9xgV/Siina9zdCumvcw3abKDuPRKVPZu2/xQqx/8rLT2w9HcgGDeuvnHDGp/Ny4/Siimcxr83NB8gpn1c7hYvNuqnbLoPbRkM4e4kHJ52MhBxjIXZFP8Kis/wDSF6Po7YGaFysbHJiK50n9185A8iDz591FFFUj3NkAGiDkAIuqFFeRr7jn/aLj/g/rVi4ZYdeMroX4iRj+kij9KKKtpWNIzCmhr6lgwteQFJR8AdDkPF/4Un/vVPcMguj2Umtl+NtK3/3AooqrloqdwJcwHyXT6yeTJ7yVNQ9DJpMM92FYH1oraJT8utMmDU7wzo3DApABkZmLvJLh5JGIALMxHPAAwAAAAABRRQg7owtFh4Zeiga0a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26" name="AutoShape 10" descr="data:image/jpeg;base64,/9j/4AAQSkZJRgABAQAAAQABAAD/2wCEAAkGBhQQERQUExQUFRIWFxcUFhYXFRQYFhYYHBcXFxcWGRcYHCYeFxklHBcUIC8gJCcpLCwsFyAxNTAqNSYrLCkBCQoKDgwOGg8PGiwlHyUwLy8sLCw0LCo1LC8sLCwsLC4sLCwsLCwsLCksLCwsLCwsLCwsLCwsLCwsLCwsLCwsLP/AABEIANUA7AMBIgACEQEDEQH/xAAcAAABBQEBAQAAAAAAAAAAAAAAAQQFBgcDAgj/xABOEAACAQMCAgYGBwUEBwcEAwABAgMABBESIQUxBhMiQVFhBzIzQnGBFCNDRFKRoTRicrHBJFOC4WNzg5Ky0fBFVJOiwtPxNcTS4hUWF//EABsBAAEFAQEAAAAAAAAAAAAAAAQAAQMFBgIH/8QAOBEAAQMCBAMGBQMEAQUAAAAAAQACAwQREiExUQVBcRMiYYGx8DKRodHhBjPBFCNC8ZIVJDRSYv/aAAwDAQACEQMRAD8A3GikopJJaKSikklopKKSSWikzURx/pRBZKOtYl29SJBqlkPgq/1OB504BcbBLRS5qH410ttbTaaUBzyjUF5WPIARoCx/KqFxLpdc3g2ngtIT146sSP8ASMwoSwdwhCb4yE3Azgk01t7SBQCBZZP0Fy3WXJYsxyW1EZ3PLx76IEAHx/RSMic/wCtF/wBNrsj+z2EgGlmDznSSFGTiNctnkAG0nPhUcOIX0vtpbmPeEaba3jQfW596QuxC43Ixio9xEB905X/2lz3nLd3+94d1dIhHq+6+tY8pLjwOnmP93x76ksBoEfHRst3rn/fVcp+ENIMyPxNzouD2mO5jbSuysBnwHI14XojCWXVDdt27YHUoOzJl8nXyz63geVdQI9J/ZPZ3n2lx+Pfu5eP6V2iaPUu9p7Sy5ST/AN2MY2549XxHOuHSOGhRPYMAyb9PFR6dFolQERXgPVztsoByr4Xk/PHId4p/BwZo3Ijl4mn1kSDD5ADRlmPaYjGeZxsdq4/V9V909jdfaXGMdZv3Zx4/pTvMfWfdfb23vz5z1Jx3c/Duxzod0z90nQMP+O/LxXaPil/EuYpJ5BoeTTc28ZPZfRo1wlTk8xsTipW26a3KZ+k2E2lcAyQfWjcZ9mcOdvwhqrsJj0c7X9nm5SXHLrjnuzpz881L2+jrfsPbxcmmz7P4c/Duoc1JHxAH6eiGkpG27tx76q0cG6T214MwTK5HNd1kX+KNsMvzFSorOJeEW8yKWWAOIiVkR51kU9YRqVx2hzP/AMU8h4peWRI1C+gDadOdN0u2eycBJdu44Pma6ZNG/IGx2P3/ANIF8LmdFfKKi+CdIobxC0L5K7OhBWSM/hdDupqTFSkWyKiS0UlFMklopKKSSWikopJJaKSikkiilopJJKKWikkkooJrOOmXTQzmS2tZkiSPQLics3vSCPqoyoJyScFhy5DfcdsjLzYLlzrKY470rldpILBRJKgbrJT7OIgZ0KMjrZf3QcDvqr2fDXRnlAvzLItm7u4gZ8tJlwDnYeKjAA+VNo4LaN40UWOEk4giAm6LALCoYDfc4A1eXKucIg0D9h9jw3kbvHtez38vw9+fWowNDRYe807Mzcqbfr9R/bfXvvdtfw9nn5+r589qF67A/bOVj7tv/i//AGqLcwAnV9B9pxEbm67xgjnzPJv/AC104TwuW8A6i1txFotwLl/pCoGhXYxoWDSqDyzgEcyaVsro3G1gzUhK0oGSboDF7vptx8Of/lqPt+kqu5WNruZgbY4iijk9VSXBKDAPLOSPKrRwv0XWsZDT6rmTLP8AWezVmOpisQ7Iyd9893gKtsFssYwihVHIKAB+QqIyMGmf0TGqOjQFm6W1/ICIoLgbTKGnktovXbIbSoY7dw2zXWPgPF8g5thhom3mYn6tcEHEGO1zPhWj0VH2v/yFF28m/wBB9lmrdHuLhcZtmGiRMiZge22rVvBjI5YzXOG9uRdCCZJlkLQzHQ9vIqqAYxk6QQGIY/4TWmmssjvkuLqeZjCc3kUSB+syqxq6jGjbchmHdvvXJIc0kj1U0Msj3gcueQT6PrdG/wBK9hLzWDn1p8Pex+nnUlD1nWfb+2j5iLHs9/l41X4eq0fdf2ebkbjl1xz3505+efKu/EmJZUgMCzyXMKIwEjaT1WosVY4ICq23h+dV4YXuDQjZiGAk+PLx6qbg19WPb+yPMR8+s/nUmmrX9p7QdyfgqrXM8ll2bu3iSPQY1uI+ueEktq7e+qLO/PIzjerBBIjNlTCQZAQQXIPY7jnH9KFnifH8XzQuNr8wm/EOjomZZkaWG6VOzMmkN63qyLykX90/pTrgnShxILa9VYrnkjrnqbgD3oyfVbxjO47s04h06R6nqfv/AIq5cY4XFcoY5VQqWJG7hlYDIZSPVYHBz5U1PWlhwSZj6j3shZGcwrGKKp3RzpDJBIlpduHZh/Z7jkJhvhH5YmGP8XOrjmrfLUaHRQg3RRS0Uk6SilopJJKKWikkkopaKSSSgmlqG6WcfFlbtIAGkJCRJn15G2UfDvPgAadoLjYJibZqG6YcbeR/oNsW6xlLTyIQGiiwTpU5GJXAIHhnPhVehs3igCRreoohtcKjW4weuy3+I+8e8Vw4dAkeBLJbSzfSLrrJHiuCzP1Pb3AAwOXhpAArlM8HVb/Q8fR7P7K7xgz4XkM4zy7886PDcIwhB48ZupVxP1o/+oY62+9+2x7MafPGfU8DzqPueIPEqKzX/WSRWYjTXAXkZWLMFA97HrnwprxC5hSRdEVrNI1xfIkSQ3PWO7KkZAZsKu7DUScEcuRq89DOhK2Q6yQK1yyKhIHZiQDswxZ5IPHmTz7sM4hgu73mimnZM+CdBWkIl4gxmbW8sduzaoYSzasEcpGGwydhjYVdVXG2NqUUtBveX6rpJRS0VwnSUUtFJJQ3S7i/0Sznm71TC+bsQiD/AHmWqZwrhz26pEPpWEltxs0WM9US3PfTknOd80/9KNzrEFvlQpMlzKWDFRFCu2Qu+8jRjbeo3MXWfds/SLb7K459Scd2M45d2OdPJkwDfNWFEy+J3lp0+67x9Zo3+mewl5tDz64+HveHlTvgVu03FZCxkK20SnDlTiSVQARp2B0Kf97zqHh6nRztv2ablFc8uu35jlnu555VZ/RvbZt3uWUK91I0m3Lq1PVxAeWhQR/FUUA1d5fP8LqtNgG7q1SRhgQQCDsQQCCPAg91U+86Ky2Tdbw/PV6tclnqxG3cTDnaJ8e76p8qulIRUngdFWqr8E4wl1GWjMmVGh1bSHjcNujrzVh/KpR859/1j3j8NRXSXoyxk+l2gAulGHQ7JcoN+rk/eHutzB8q98I4zFdxrImB22VkZWDxuBhkcdzA/wCVU9VS9mQ9nw+nvkpA++R1XHjPDFuIGjkWUqUQjBTUrB9mU9zjnmu/RXjb63s7ls3UIyH5dfFnCyj97kGHcfjXi40aD7L2a81k/H/KonpBZF2V4GiW5inkkiIWQFiE7URJGNLDIPduMcqIopgP7bjkfofeqHebG6v2aKjuj3GkvLdJk2DDDKeaONnQ+YORUlViQQbFSJKKWimSSUUtFJJJRRRSSQazPjN619dzOokMNpiOFo3RSZdYWd+0e7dB/C3jVx6ZcZNpaSyL7TASMYJzIx0psPM5+VUK2to47cLm3bFvDlmhnLMTPuzHvyd/jvyouBthi8kHUyWGFTLdb1p/asdfc/bW+MdVt/hzyHcedRt7PJHAzsbwKtvasxE0GRplyx/ixzPeK6P1fWn9l/aLv7vPnPVb9+M45nke6mvC+DC+ubeICA2y28EtwY43UsFLmKE6jspcBsYzhfOpbAZlcRqy9CeBMzNez6zJKXMCSHLQQu2QPJmGCccgAPGrlQBRQL3YjdHAWCKKKK5ToooopJIooqJ490khs0zI4DkHRHzd2xsqqNzmnALjYJKk8VuXnv7yRRLojha2Ro3jXJUBnxq79TYzy2/J3iTrPvPt7f7WDGOqOflnmO81AcMUfRVL9QXaC6d9cMxbU0up8kcwCTnx7qlMJ1v3b29t9hNnPUnHfz8D3DnTTHvW2V1BHhjAIz6eITbis0qwBQbgPNG1uhaSJhrln0AkJuSASdu6tN4fZrDFHGvqxoqD4KAP6VnHR+ySe+swoixBFLcMY0dMEyvHGpDnOMlz8VPjWninAwsA81W1Lg6Q25ZIooopkOgiqb0mszYz/T4g3VHAvEXvXGlbgDlrTIz4r8BVyrxLGGUqwBBBBB5EHYg+VIbHQpiFXnctHlTIQY0IIdNwWyCD8O+vMurX9r7SXk8f4Nvl4VB8MtzaPcWT6CsSq9uzqxJt2k7Kbc+rPZ+GnxqVn06/svaS845P7v8A6zVW6IxSYb9OiiebqN4DdGyvkjIYQXiBsswOm5APePxqD81HjV/FZnxy3D27aDEsixQyRsscoZXWTKEH47fPer30e4sLu2imAxrUEjvVuTKfMHI+VWbHY2B3PQrmF1+6pGiiinRCKKKKSSWkpaQ0klS+ld11vELS3G4jWS5cBgpzpaOE7+fWH4jPdUY4k6rndewh+9Q5z13j4+J7xtSMFl4hPO2j2xtk1Rs/Zigy2nHq9uR8+OB4U3fq+q+7/s8X3WX++/l5eO9WDW2aAPBVM77yG/vRPLiV0dmZroIs90xP0mHAURE8vwjuXmp3NTHo24WYrNZJNRluPrnLkl8EARhieZCBR+dU/pDaLMRAohJmvpITpgkRwG0CQhzyYLnJHPu5VrUcYUADYAYA8AO6opzZoG/8IunHNe6KSjNCItLRSZqt8Z6f21uxRWM8wIXqoRrYMdgHI7Mef3iK6a0uyASVkzUJxvphbWhCSSAytssKduVicYwg3HMbnA3qlX/SO5vEOqf6HGVnxHFHK8uYgdWuULsM42UA7c6b8PsoI8hRDu9mxY20xcswLamZtyScnJ5d9TCED4vp90VHSvfrl81KcU6R39xsiC1hKSPlZIHuCExlTqykRJ297HiKY2PBVilDqlx1hltSXa5ieQ6hqYFzliMk5Gd+7avIEek+w9nd/dZfxb/Ly766wiPWvsPaWf3SUfZjHw8vw8jSc6wsMkfHTNjztc72K9aZOr53Xsbn71Dn2nj4+B7htTrD9Yd7n29v94ix7I93h4jvO4qN+r6r7v7G5+6S8us328PLvp1iPrPsPb233WXn1Rxv4+B5DkaEciCDn58juE79HDgXF4spb6Q3Vsgdw7G3GoIQ42bEhlBxy2rQBWSSSmLqLiAx67eOWTQkEidbH1rCSPJ23B2z7wz31qPDOIpcRJLGco6hlP8AQ+Y5HzFSk4gHDp8lSVDCyQ35p3RRRXKhRSYpaKSSp/pEt+rjjvFyGtm+sKnDGByFlGfLst/hpxKWLbGXHWScpUxjRt8vAd1T/EbJZ4pInGUkRo2HiGBU/wA6oXRaXVbRCTq+sjeaF8xMTqjUockd/ZzUNQ27Q7Y+/wCVDJknsuvRzn9lDyuI/wC88fHz7+Vdugt1ouL+2xpCTGeNcg4SXOoAjb11c+WumU4TR9j7KHnBIftP5V44WVi4nHIpXEz3Ns2mNkBYBJkzq9Y9l9x4muqY3BbuPTNDRus9aHRSUtSI9FFFFJJJikJpc1xvHxG58FY/oaSSzbos7MiuOsxJdXMnZnRQQwYjKnfljbyzXdus6r7f2EP3yLn13j4497vG1MOhoH0W19T1n527MfZA+sOfx76cuF6r7L2EX3Nz9t4f0+dWjx3lRA3JPXbwTnh4MnFIo21/Vy3dyA0qy8gkSkafUH1h7J3Ga0Ws56MSonFbt2MarHG+W6vqQNUxzq1et6vrd9P+MekxVDC0ie5IKgyYZYF1MFDa9JLjJ90H40NLG5zgGjkrWFwDLlXV5ABknAG5J5CqtxL0hwKxjtgbmYEAhGVYkJOBrmchBvtgZPlVO4g011Iv0q6Z11XStALScQZij1DZcFwCc9snVjA76WPRp+x3isCccPcc5PD+nu86Qha34s1M0lyc315e3eRc5WM/SB1NvcQRgGJcrqkLFny23cPxDFeLHh/UoBFHLGCLEkLeQKCc5YnHM+J97upHVNR2h9fiH/Z8h93f/P8AHyr0oXC+y9Ww+4v8v+vdqQnKwR8TA3Rd2WTH2/K+++w+PZ/y/D317jEmT7b1rL75Ee45/wA/xY2pjd3UMYXrJLdA301QXtGAJJxjc+JAx71duG8OublvqreFISINM0sHVnVGpGVhJLEZ5asYFMRlcoozMj+L5Z79V7llZIyWMoAS653kXe+wznn4eFdLK5Muh064oz2hB+kxjIKbnBwceXNuYrl0v6IwWdkzNma5lYRIzDZGc9to4hspC6z3kYr1EihlH1R7dnj+yODtGMc+/wAPDlULw3DcJopu1J7uXnulw/V8ps9Vcfe4efWbb+Pge7vpz2+s5S+2t/vUXLqjnbPLPMcz3VHhV6vlH7K4+6ty177f076S14hG9wyfUhhPAQBbEllWPSx2ORhjjflt40KWkgkKcuaDY87779U8jL6PttoJfvcXPrfHPP8Ae5AbU76LXf0K8ktyCtvOwaDLq4SbRrkj2PZ15LjYbg1HQBdA9n+zy8rRx9sf08vnXe/4f9IR4g6xs0sWl1t2DI4jyjA+IIHyyO+oo5A11jodVBUR422GvnutHBpcVA9DukJvLYM4CzoernT8MgAyQPAjDDyNT+aIIsbFVKTFGKM0ZpkkVQrENHd3kQ1YFw0q4kVNpLdTyPPtB/hir7VCvgBxib1d7eFt4y/ITju5d3xxTO+Bw96hRSaLpLr0fa+yh+9Rj7Tx8fPv5VF8ZnaOW1kIfs8QO7TxuAG0x7KNwMOdu7fPOn84XR7nsofuzH7Qf9YqF6UgaFI0ZF4Ttbsh2khz2zy+PfyqOl+MKvcSCD71WsUUUVKrVGKMUZozSSRXG8XMbjxVh+hrvXlhnakkst6GE/RbXd/Wb7yqj2PLRjYfu93OnLFuq9aX2EP36P8Avuecc/3uRG1N+i8YWNE7P1dzcx/s2s9kMo7Q8sH9O6urheq9z2EP3H/TeH9PnVo/Nx/O6ogLEjrt4Jve8AiluWeVGkJmnTD3kRUBUZ1wpXI7R9XPZxmkKFYQAZQBBZYA4hCuPrhnfTgZGxPIjYYp86r1p9T9ouvuB/ut9/6+9yphKF6r3PYWf/Z2fthjb493dzrkkn2UbGu8mrrR2pvbX/8A2jGB7MY7ONwO4e5zNNoC+gZab2PD/wDtKI/aHO+nme8+/wAhiuFzxGEXGhTE8wmvQIl4cDL21VB35UZO7HZhz2FSnCOg93coouBb2sZjhRljhiMx6vdSGAxFg743xtypjYC7jb57o1jgExvuIiIku1xkyX6hVvldyWyEARFLHf1Rjsd+afWHR29u1TS09pHphDNNM0kxMQ2KRrpC6uZLnfHqjlVz4F0QtrLeGMaz60rZeViTkku2TzJ2G1TVDunH+I99FMZHHwUBwnodBA3WNqnuO+aY65PPTtpQeSgVL3Hu/wAQpxTa7PqfxCoC4u1XCpHTe5668WEHaC2mnOJFjYSOCkZDNyIXX3e8DTTWQy7yeva/e0PuDy3/APVzFMIpRPLdXRO04udIa3MuI4gsKEHuBCk6e/NO4yNS+z9pafcsfZ/p/wCnlU0gsA3ZW1My0QO+fNcJLkrEWJkwIbgn+1ITs+e4bnz7qfL0XdLC3uIw30uD68gEhpVch5oiee4xjzUVC3dt1ptYFKjrpGV8W/VkxrL1kgU93ZQjHeCa1iO6U7cu4eHwrgHA0Hf0QlW7v22+6zmwn6yFHBl0tbSMM3aZwZcjII2Pdnu5VLWhOsbv7aP7yuPZ+GP076ieNcMHD7qRewtrcRyGHMSvomJDPAu2QpwXAzjJbwqTsgNY9X20f3b/AEfj/XuoCoZhOWnJFsk7Rl/umP0w2M0N2AepZBHd/WrIdJk0pOcYz1ZO5/CT4VpKtkZG4qjxxK0Wk6SrQsCPo2Mgvg//AB86ddC78xNJYSsS8A1Qs2QZINgp395CdJ+R76kgk7RmE6j0/CBqGYXXHNW+ilFFTIdJVDvDnjE2M7W8I2kCc+vPf63L5VfDVBtj1l7eSHGOvMKkxa9o7dcjy7TN8aZ3wOPvUKKXRdJs6OcnsofvaD7Txxz8+/lUL0szoUZk3vMb3KuPaQ7FAMkeC+7zPOpeYDR7vsofumftPD+ndUZxi36yW2Qae1xA7C36s4Uo57Xfsp37/lUVL8QQDhdwC1CiloqZWiSilopJJKMUZqJ4h0rtLc6ZbmFG/CXXV+Q3pwC7RJU+M9Vf3EHLFwbhR13VdmaDJ2Pr9tJOXLbxrk7nquZ9hD9/UfbeP/q7+VcekHSOzbiNvcRzxspikimOgvp0gtGcEd5ZxkUxPSS26vHXR56mJf2NeYl1EYzjl3cu8VYgGwNtt1WSxPxkgZfgJ9xfiYthJKwdlSe5JCXwLY6sDZee2c6ea86keEdCrmYK89xLDGY0j6mKZnYquSC8x7zncoB8ah34tbTuyddEweW62FqmSrQkc9Wd/wAXNuVW30b8XM9kiPnrYPqX1AhiAOwxB8UKn864kLmsuB781NCBexU3wfgEFopWCJUB5kDtMfFmO7HzJqQpM0uaAJJNyjUUUZozSSRUF01v+ps5WHrkBI/ORyEQD5sKnc1Q/SLxDM9lANR+sE76V1YCsqpkeBZjv3aa7jF3JwC42CgbK3McKR6lGmG4XAvUAyCPDxPf3U6WHDrlgPrLX76v4Pjv8Pe51wcZBAQseru8n6EBjt7d+3w766ns6WZSQr2pYmzAwBHk7ny7/dxiu3ZlXgAAsP53XbodZ9fdM7EhLZCikyiVS8rMT2842UD86va2QPKQE+WP+dVPoJa6bJpCAGmfriAABhidGw2A0has64LoFUqc5Oe+uJNbbKke7E4u3TfpDwMXULRNNg80bYFHG6sN+41Vuj180vtFKSpcLHIpuMDWqYYqp3KnZh45q4JuX+rL9o7juqu9LLH6LLDfKumIMi3S6Q2E5LLjxXOCfA+VcOb2jcPPl78V1E/A7wXu3P1Y/wBU33pT9p4/1+Vc+kNi7FZoADcwS64/rQdQ0fWRfBxtjxAr3bbxjG/1J5W4/vP+tvnUqg7ff7QfY/u1TtkMTw4I2UBwI67qU4NxZLqFJozlHXI8QeRUjuIOQR5U+FUfhU5sLwIc/RbzLKSulYrnJ1L4ASAZH7ynxq7g1b3DgHN0KrrWyK5Xt2sMbyOcIis7HwCgkn8hVB6Jq30aJ39eV5p2+vC7yKXwR3YBAx3YqW9I1xrgS0XOq6bq20gkiEdqZsDfGnC/4q9yR4bAGAJJQB9HBwBHt/8APfUVQ6zA3c+ihkUfMexz+yh+9qPtPHu+Pfyrjw8dbxKGPmIZLm6P1olwSFhT+D1n7Pka7TDscj7KH7oD9p4f07udduglrruuIXO2DN9HQhAoKx5LEAfvuQT36K6psgXbD1Q0YvIFdaKKKkR6KKKWkksj9JfSyV52tYnZIowOsKkhnbngsN9I8KzUDDVaOl4/t93/AKw/zNVjHarRxMayIAbIGieXz97dSFvToVduHejKKaeaPrpkSERLlOr1O7JrdyXVgBuoAAHI1Fcb6Ei0uTE085R0VrdhGkjuwIEqOFABIB1DGNj5HNVOBN3WnPzW3j47TQss5hNuiY8KtlfZlVh5gGrdw7gfUhpbWV7eQgZwA8T49UPG3MDyKnzqA/8A4Ke3kxEsk69ZJHhoWjbsDJYNupBHI7ZxVp4HxJJo3AyrrgOjDDqfMeHnyNY/iArKN2Njjb5jzBQlXVU1Y3FGM1EcZ9JV9BKI9FsDpzq0yMr+a9tSv8JzjHM7GoeT0wcQBxi0/wDBl/8Aerv0stA4z7y5KnvFUOY5IrY8Lliq6cPLRi5rJQvc6bDfJXqP0r8Qb/uo+EMn9ZaU+kfiLfawj+GH/wDJjVRsxk4AJPgBk/kKkkspMZ0OB4lSo/M4FNVdwdxo+S9ApeG0jog6T1Visekl9Oe1eOo/cjiH81NP7vo3LIevN3KZsRjUyJgrGzOi4QLtlm+OagOEyrHu7IoHPLp/zq0N0pthHp61WbIGEBc79+FyT8qyU9RxASgRA/8AH8Kur4KeP9m1xsVDWE7EyxscSRxTsx+lFVbV2gQCSV7+Z7NQ3GuPvIxjiZgmEVz1jOGKoEOCcZXOofvYz307vLl4RPOwcLKkkEQe2CkjONTFhmM9p8A7tgZ7hVbtBt8a18UfdxuGf881JQx9q9rD1Jz0un1vdzJ6s8ynbk5xtyGnljyq9dFOnMksscV2RknTHOFAy3dHIBsCe5hgd2N6oS1I8OtxICrcjttsR5g9xHPNVFRVGN/e0VpXcKgdESwWcNCtytbfRq3zk5+FeruFXRlcAowIYHkVIwc+WKh+hvGDc2w1nM0TGGX+NQO1ju1KUb/FVJ9L3Soj+xxtgEapsd4O6x/Ajcjv2HImjIojI8NCwr3YRmob/wDuQtQ9vF/aVj1RRTdc4UxatS5GDqZc6cjY4plN0tvJSSZ2TJziMaQDjGxOW/WqxbVJRcqMmpoo7uDRfdavhFFFK28gunc99NKoV55mXIOGkJAIOpSM8iDuDVw4P0gv9tNysnis8SnI8A0ZUg+e/wA6pSVb+Ad1ZatrZofgPlYI6t4dTBlwwDovHFuk8sM8k91b4kZFigVZT1YQHVIUkC5y7AHBAOAKa3HpOYHJtj6zN+1P7w042SrN0m4cs8Ghu8bHvU9xFZLxOFo2KNzHf4juNXHBqin4lHeRoxjrp4Lz2oa6ObCDkVaZPSEXQqIGBKKgb6U+2k5DY0bmnvA/SNNa28cKW8ZCDd2lbU7E5ZyAvMkk/OqNa1II3d3+HfVjPFHE0hjfVbDh3B6eWPG66uq+k2+kbCpbJ8VkY/8AEP5VMWHG+JyDPXWeOeDby/lkTf0qh8PjOvkfyNaFwRDp5d1ZCur6mI2iH0unr+H00Le76p9wnpdN1qR3MSKrv1STRMxXrNJYI6MMpkKcHJGRjbbNszVADrLJFbxsJJTcRTSaCGEMcWW1Ow2Uk4ULnJ1fGr9V1EXuiY6QWcRmFl2rBumv/wBQuv4qqjnBNWfpc2b66P8ApD/M1VpRnV8DWrb+2OiB4dnOeq+gujjf2y8/htW/OIj+lOulvAPpkGlTpnQ9bA/4JF5f4Tup8iajOi90Dez4O0lrZSoe5lAlRiPgQPzFW12xz5VnXEtfceHojyL3BWWcNvhMA7qkchnutaPeSKyOIsONPdvn4DBHOiSJU+gyR6FYlITok6zrEeN2ZWY7tggOPDT5046Z3lvDeJPbyo07ZSaFFEpddDKr8iqOMgb4yNjypeCWEkmmafAMaaIYxp7AI0l20gLrI222AJHfQXF6iNkN3c+XzFvymggeLnkovj/fVN4Lw5bi9iickRs51Y56VUuQPM6cfOrh0kkCgk1RbOcrPGwcxtq9cYJXOxODz2Joj9PNd/TuKrYQf6klbB0W6HR3FvFPJqRJFEsdvCzRRIrboH6shpn0kZZ2OTnap5Og1gDq+h27N+J4kdvzcE1X+gfTKNYYrWcGF48wRu2eql6s6CFfGA/Lsn5Zq+ZqeUva8glWQN8yqB6R7OJIoYIooEaVy7nCRhYokaRyXA7IyI1z+9UZawxK2VWBe1Zerdt+E4/rj8VOOP3rTcTn0iUpBbSQApCJRrZOskG+2r2WB34xSprydp/WsvucY7mz/n+HuqbMNA95q1o22aTv9wqn01lHVQKund5z2Z2lG0mN88udQVvTvpZemS40HV9VqXtRrGwLOznsr5Fd++l4HFGXZpsmGKKSeRRzdY1zoHhqOB86LDbRAK0oJWxySSu0H8ZpYbd3GVR2A5lVYgfEgYFSXBufzrSeF9C0kjVrxRLKVH1eSIIRj2ccY7OBy1EZNRPSToEtupnswRo7UkGSVdRzMed1cDfHI8qz1ZTdsDhOa6/6+JCWvZYHxR0evxa3RLHEVxFvnkJYQWz8WiJH+yrK+N3xnllmbm7sfhvsPly+VaJxKEXHD5GQ5IQTIR+72tviMj51mc/qD4Z/Pej/ANPSiWA4vib3T5ae/BZLiYw1Atoc1ztqsNnwhjLBExVDPjDMTpj1BjHrwObhWKrkE+VR/Rbh4uLmKNvULapP9Wg1v+aqR86vFpdfT7ZoIIi8lzL1s9yUIjtzkGJV/HKiLGoA2Gnc1Y1TgL309Fc/10kELWRGxPp+V3Po0Qx9m4frdOrJMZTOcY0ger86Z8L128/0ecBZPdIPYkH7p8fKtAtUYIoJckRgEmNQSdXPA7/Km/HeCpdJocN6xKsEwykDIYEbg576xE0nbAskz8dveyZtZK3UkjxUdxP1B8KzHpdEM6vDY1d3v5IwILnaXH1chGFnXuP7snivzG1Urpa4xp7yf0rvgUMkFSG/XcLP17y6ZpburRwDoIrMsKqjSCKOa4mkXrFTrMlIYoj2S2ASXbONtjna3Q+jeAAB5blsdyzGFf8Adtwgpn0D4gJJs90tlaSDzaPrIpBjyOjPxq81ppZHh1ro7tHkWJKgI+gtmBjqi38UsrH82Yk0jdArA+taQt/Eur/izVgoqDG7dcWTay4fHCoSKNI0HJUVUUfJQBTilork56p1888efVc3J/0rfzNQHvVM8QfMkx8ZGP8AKob3q1JFmgKs4Wby3UrBeSYQdY40Z0YZgUzjIUjcA4G2cbV2ldpBh3kcHmHkdgfkxNNbVSSABkkgAeJJwB+daD0a9HyXLSdazdTE/VdltJmkUDrCSN1jViUCjclCSd8VTVN7WBsvRZZaSlia+RgLjpkFWuCFI/wqPkBVth6TwLG2lmlIG6wo0hGPHSMAeZIq32fQmyiIK2sOocmKBm/3myamI4FUYVQB4AAD9Kzk3C4ZnYpCT9PuqGr4kZxZrQAsH6Q3bXEUcv1QiaRgqrJqkONO7gdlcahyJ9b4VWLn1q1D0l9Ekt4WnhJSNnBeEAdWHP2qfgJxggbHY92+X3PrVsaJsbIA2IWAWcjaRUZp5bMeRwy9rsPlkOpdJOnOxx3jfYeFWrgPT+6tCFCiS3GAInkLFR+5IRqA8m1YqqWtPFoKrlwN0uvQIuEU9RGHuuD4KcsuMs4ObZpJGNyzMJihJm5DAI2UYXPPAGMYqVs+IIzEOiwsGtOxLPKrEKCCwGSGUHkRz76i+j6EnIBIGScA7AczXrpNxYSxh4VYiEgGfSuhS6sCgY7sTkZGNtOeeKqaSqmqJ+zLO7vnkq+tiZQizXZDkqfeT65pHGwZ2YDJOAWOBk7nbFPLN8BxyEkbxMRzAdSMjzBwflUVHzqSt60k3dGSfgrBKwtfzvfzW9dFePpe2ySKRrwFkXvRwMMp+e48QRUhf3SxRu7kBQpJz8KwXhvEZbZ+sgkaJ+Rxgqw8GU7N/Md1Sr8SuL5gLmZnQH2YCoh+IXnWdqJY47klQS8FnjfYZt3Vm6Grm1H4TrKj9wu2n9MVmHFbXqnkj/A7KP4c5X9MVsHCRhMDYYrNOnVvpuWbudQ3zHZP8hVb+m6vFWyt/wDbP5Ko4nHhLRsozhFrrjumyQY7aV1AYqS3ZVRtzXtHI79hW1WNqkQVEEYVXUAByPc54HfWP9HJtMV9z/ZJG2AOyuhNbVGW1e/7QfZp+Dx8POrbjROQ5X/hTjXyXuLGPd9T8Z/FXninEY7dDJKyqiscks3hsABuWPLA8aY8S6Qpb6U+skuHT6uFEXrHOrw91f3jgCunCOjEksoub8q8oOYoF9jb+f8ApJfFz8qpqejMnffk316fdRSP5BVziPBZbu0lurhDEixf2e3JOQoOetl8HIzhfdHnWW3G6gnJPeSSa+keOW/WW06fiidfzUivm655H4n+dbDh2HAQBa2iqZQRMFIcD45NbNG0T4aPVoyAQA+Nakc9LFVJGeYB571o/CvS8MYubdwfxQkOp8yrYK/DtVlVrUilR1YaMyFuaThcNVFidcHcLWI/SxaE4CXP/hf8mqV4b04tJ3VFkKOxwqyo8ZY88LrADHyFY/w49ury8UQtHNyMRspVBv1juR2BEB2jJqwQV3BArO/1l5mxBhN9uSC4hwxlK3EHfNaKDS0w6PrKLWDr/b9UnW/x6Rq/XNSGKPIsbKjXzhcHeT+M/wBKifeqYvU0vKvhIR/Kof3jWpfoqrhX7imeBn6+HPLrYs/761s/QH9mkB5i6vA3x+lTH+RFYdbuV7Q5jtD4jcVtvQm4y96ncJ1kX+GaCGX/AImeqWp0Pv3qtlxZvcid1/hWjFFGKKr1RKq+k6PPDZvLQfycVg03MVvPpPfHDZvig/NxWDTcxV1QftHqhR/5AT+yhJDEA6UUuxAyFUbZOOQyQM+dTdhYLPGrLJbRdqAN9a7y5ZiDnI0xNz7OD3AnamPAbnQlyMZzAXx+Lq5ElK/Eqr7Vs3FOhdpeESmMLIcMs0R0SZ5q2pfWxzGc1DM9rT3h5rRVVZNGWxg2bYHLK6zuPg1uo7Zgk2u/aXU+nsciEXCg97EDu25VGdLp1RVjjEQVlgY9XJI4OmPCg6th6xORuds1fOJdD75F+ou0kAWRQs0aK3bG5MiLgkbHJXu3zWYccvHmlZnILKqx7YxlVC7YAHdnl31JSjG697gKorKtoiwjV2vr9lCx8zUtw+Eu6IMAsyqCTgDJAyT4VEx86k7a56vJDaHwQh29Y7b55DGST3YqecXyV9wiXsoi/YKYtuC9bHr66GMaJWXtEl+rfTrYEHCnwGDXbh8ZinaFypdcHKHKsCAcg/MbU8t+l9pHCkYunGmGZAMW+d2GgYzzI5eI51y4txSOaZJY3lcq8a5aMKuhkCthlGCdWNj4bbVnqyAyscC3oVKyse13effcX8forvwv1D8Ko3pBtsqr/hJB+B/zAq88L9Q/Cq10nh1oy+I/Xu/Wsdwebsa0P8VR8XdhN1RuATKrOr+rLDLC3P3125bk6gu1abwNby/hjMaraxnSTcMdcrMqhGMcWdI3B3bl4VlNjK0bqy7OjK6+TKQy/qBWzdB+Px6zEOyk5a4tx3BmOq4gz+NZCzY/C+2wNei1kbXHFa66la7smSDQ5Kw8C6LwWYJjBaR95JXJeWQ/vOd8eQwB4VLYornNKFUk7ADJqtc7mUKBsvTrkEV8yXy4Ljwatel6TXNyWlik6m3DFY8IrPLpJDOdW2gkHAGMgZzvWR8TiZHdX9bPdyPmKP4XPG9z2NdnlkhJv3G+9kloCSANycAAcyTsBV4sOhjM5iAM1woUyqG6uCDUMhZJcFmkxvpQcsZxkGqfwGYJPCzeqssbHPLAdST+Vbh0KxouhsXF5caz3klgyZ/2Zj+WKlqzZaSWsmghYyI2vqVEcP8ARu6bmdIv9TCrP8OtuDIfmAPlVj4X0Tt7d+sCs8397K7Syb8wrOToHkuBUxRVbiOgy6ZKoe90hu8knxzQBS0mKMVyuVgvTWxMF9cIRgMesXzB3/r+lVX3q2v0m9EWuohNCMzRA5Uc3TvA8SOYHxrFPeP5fA94PnWgp5hJENxqhaSLs50+i5H4Vs/QY/Wz/wCpsyfj1TD+WKx7h1oZmWNebHGe5R3sfIDJPwraOgdtlJ7jBCzyAxA7HqYo0hjOPBtBf4PVfU6Fariz29jEznmVaaKSiq9Z9U70rygcOcfidAPz1fyU1h0/rCtk9MQP0SP8PWjV81IH9axu59aryhH9nzQbT/3KfWEpUhhzG4q8dGPSS9pCsMsTTIgCxsjKJAo5Kwc4bA2znNUS1p4tBVjsIva69EZQRVcDceo5haPN6UxNG6x2lzqZSoP1GASMAn6z+VZ3JwScKSYZRkk+ox/UZqZ4Bzq9L7Gs0/8AUEtI7Cxgz6rNcU4NFEcQcclibW7I3aVl+II/nVx6GWQkCggHrbu2j+Ueu4cfkg/OuXSzGk58dvjVk9GPDy5hI3SISTSN3ddIFSNAe9ljDFvAuBWkirDU0/akWVdTVd6d8ZHO3VaYloi8kUfBQKq/pNgzw92A9mySfkf86ttNOLWAuIZIm5OpU/PvoE5pMNiCqnwlspnyzUBx3vqQ6NzGPXazdm4hGkg++nJZF/EpHhyOajuPsACSQB3k7CsXFA+Krcwjnkm4s8SR3Cz2VcSMPP8AzqQtLllGAeySGxkjDDk4I3Vh+IEGuPEOFzRYlkjdYpO0jkHSwJ2390kY2OD5UsR2r0mQkRjotRwBrJKYRyWOWYKuHCvSZdw4Vwlwn750SD/GAQ3zHzqV4j0tnv4+pji6hX2eRpAxA/dVRz+NUBKt/AO6spXVr42kABT1fCKePvsuPBT1zbLFAiIMKiBVHgAMCs46WRjY94OK0njMwSLUxAULkknAArKOP8TEzdn1Adie/wA6g/TUUsk3acuZWGr2/wB8YUythV46MdO2tJWaRC8cgQS6MataAIswBxklAqsM76AR4VR7WpFK2dWbArc0dFHV0wZJ5HZa6vpUsT703w6iX+i06i9Itiecrr/HDOo/Mpism4b69aHwT1flWSq+Ktp/8L+f4VbWcIFOLh1/JWG26bWUjBVuodR5AuFP5NipoMDWSdJEBzsD5EAg+WO+nM/TKThTtbLE0qDTIg3JiV0VjCT+62rHgCB3VZUUorG3YLFZhs93uaeS1Kq10g9H1peks6FJT9rEQr/E5BVj8QaWipmvcw3aUSozhHontoGJeWeZTsUcoEP8QRQWHkTjyq7ImBgbDkB4UlFdPe55u4pyScyvdFFFcJk14hw9LiNopVDRsMMD3/8AI+dZ/c+hiIElLiTGdhIivjyypXNFFSxyvZcNK4cBqulv6KF/vl+UO/6yGnH/APkqf94cfCKH+qmiindK52qIbUzAWDz8yusPow0erdyj/ZW/9UpxL6PWddL8Quyvgi2sf6rDmiioMLb3wj5D7Lh8j3jvOJ8yltvRdYqdTrJM3jLK7Z+IBA/SrTa2qRKEjVURRgKoAAHkBS0V25xORK4AA0XaiiiuU6jeL8AgugBMgYrurbq6HxV1IZT8DUXb+j60VwzLJKQcgSyvIoI5HSxwT8c0tFK9kxAOqsEsCspVgGU7EEAj8jVU4p6LrObJQPbt4wsAP9xgV/Siina9zdCumvcw3abKDuPRKVPZu2/xQqx/8rLT2w9HcgGDeuvnHDGp/Ny4/Siimcxr83NB8gpn1c7hYvNuqnbLoPbRkM4e4kHJ52MhBxjIXZFP8Kis/wDSF6Po7YGaFysbHJiK50n9185A8iDz591FFFUj3NkAGiDkAIuqFFeRr7jn/aLj/g/rVi4ZYdeMroX4iRj+kij9KKKtpWNIzCmhr6lgwteQFJR8AdDkPF/4Un/vVPcMguj2Umtl+NtK3/3AooqrloqdwJcwHyXT6yeTJ7yVNQ9DJpMM92FYH1oraJT8utMmDU7wzo3DApABkZmLvJLh5JGIALMxHPAAwAAAAABRRQg7owtFh4Zeiga0ar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5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3449973"/>
            <a:ext cx="6019800" cy="3408027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30480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{]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IrXn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kwc£Ww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{]IrXnsb \ÂInbncn¡p¶Xv hcpw XeapdIÄ¡v IqSnbmWv. AXn\mÂ {]IrXnsb icnbmbn D]tbmKn¡m\pw kwc£n¡m\pw \ap¡p ISabp­v.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cnkvYnXn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aen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oIcWhpw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IrXnsb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NqjWw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XnscbpÅ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Xn·IfmWv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8194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None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sImÃcpXv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 F¶ ssZh{]amWw Poh\v tZmjambn H¶pw sN¿cpsX¶p am{XaÃ Pohs\ kwc£n¡m\pw, hfÀ¯m\papÅ henb D¯chmZnXzw IqSnsb¶v \s½ HmÀ½n¸n¡p¶p.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>
              <a:buNone/>
            </a:pP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</p:txBody>
      </p:sp>
      <p:pic>
        <p:nvPicPr>
          <p:cNvPr id="5122" name="Picture 2" descr="D:\web photo\class 7\Leopard_kill_-_KNP_-_001.jpg"/>
          <p:cNvPicPr>
            <a:picLocks noChangeAspect="1" noChangeArrowheads="1"/>
          </p:cNvPicPr>
          <p:nvPr/>
        </p:nvPicPr>
        <p:blipFill>
          <a:blip r:embed="rId2" cstate="print"/>
          <a:srcRect l="10706" r="8232"/>
          <a:stretch>
            <a:fillRect/>
          </a:stretch>
        </p:blipFill>
        <p:spPr bwMode="auto">
          <a:xfrm>
            <a:off x="0" y="3429000"/>
            <a:ext cx="4038600" cy="3429000"/>
          </a:xfrm>
          <a:prstGeom prst="rect">
            <a:avLst/>
          </a:prstGeom>
          <a:noFill/>
        </p:spPr>
      </p:pic>
      <p:pic>
        <p:nvPicPr>
          <p:cNvPr id="5123" name="Picture 3" descr="D:\web photo\class 7\Blood-Drip-psd379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28800"/>
            <a:ext cx="2667000" cy="3556000"/>
          </a:xfrm>
          <a:prstGeom prst="rect">
            <a:avLst/>
          </a:prstGeom>
          <a:noFill/>
        </p:spPr>
      </p:pic>
      <p:pic>
        <p:nvPicPr>
          <p:cNvPr id="1026" name="Picture 2" descr="D:\web photo\class 7\HenWithChicks_Large.jpg"/>
          <p:cNvPicPr>
            <a:picLocks noChangeAspect="1" noChangeArrowheads="1"/>
          </p:cNvPicPr>
          <p:nvPr/>
        </p:nvPicPr>
        <p:blipFill>
          <a:blip r:embed="rId4"/>
          <a:srcRect l="845"/>
          <a:stretch>
            <a:fillRect/>
          </a:stretch>
        </p:blipFill>
        <p:spPr bwMode="auto">
          <a:xfrm>
            <a:off x="3886200" y="3429000"/>
            <a:ext cx="5257800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PohZmXmhmb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Pohs</a:t>
            </a:r>
            <a:r>
              <a:rPr lang="en-US" sz="3000" b="1" dirty="0">
                <a:latin typeface="ML-Aathira" pitchFamily="82" charset="0"/>
              </a:rPr>
              <a:t>\¶ </a:t>
            </a:r>
            <a:r>
              <a:rPr lang="en-US" sz="3000" b="1" dirty="0" err="1">
                <a:latin typeface="ML-Aathira" pitchFamily="82" charset="0"/>
              </a:rPr>
              <a:t>AaqeyZm</a:t>
            </a:r>
            <a:r>
              <a:rPr lang="en-US" sz="3000" b="1" dirty="0">
                <a:latin typeface="ML-Aathira" pitchFamily="82" charset="0"/>
              </a:rPr>
              <a:t>\¯n\v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R§Ä At§¡p \µn ]</a:t>
            </a:r>
            <a:r>
              <a:rPr lang="en-US" sz="3000" b="1" dirty="0" err="1">
                <a:latin typeface="ML-Aathira" pitchFamily="82" charset="0"/>
              </a:rPr>
              <a:t>dbp¶p</a:t>
            </a:r>
            <a:r>
              <a:rPr lang="en-US" sz="3000" b="1" dirty="0">
                <a:latin typeface="ML-Aathira" pitchFamily="82" charset="0"/>
              </a:rPr>
              <a:t>. B 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\s¯ </a:t>
            </a:r>
            <a:r>
              <a:rPr lang="en-US" sz="3000" b="1" dirty="0" err="1">
                <a:latin typeface="ML-Aathira" pitchFamily="82" charset="0"/>
              </a:rPr>
              <a:t>BZcn¡m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kwc£n¡m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67000" y="685800"/>
            <a:ext cx="579120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(At½ At½ .....)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ssZhw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ÂIoSp</a:t>
            </a:r>
            <a:r>
              <a:rPr lang="en-AU" sz="2500" b="1" dirty="0">
                <a:latin typeface="ML-Aathira" pitchFamily="82" charset="0"/>
              </a:rPr>
              <a:t>¶ </a:t>
            </a:r>
            <a:r>
              <a:rPr lang="en-AU" sz="2500" b="1" dirty="0" err="1">
                <a:latin typeface="ML-Aathira" pitchFamily="82" charset="0"/>
              </a:rPr>
              <a:t>Pohs</a:t>
            </a:r>
            <a:r>
              <a:rPr lang="en-AU" sz="2500" b="1" dirty="0">
                <a:latin typeface="ML-Aathira" pitchFamily="82" charset="0"/>
              </a:rPr>
              <a:t>\¶ </a:t>
            </a:r>
            <a:r>
              <a:rPr lang="en-AU" sz="2500" b="1" dirty="0" err="1">
                <a:latin typeface="ML-Aathira" pitchFamily="82" charset="0"/>
              </a:rPr>
              <a:t>Zm</a:t>
            </a:r>
            <a:r>
              <a:rPr lang="en-AU" sz="2500" b="1" dirty="0">
                <a:latin typeface="ML-Aathira" pitchFamily="82" charset="0"/>
              </a:rPr>
              <a:t>\w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\µ</a:t>
            </a:r>
            <a:r>
              <a:rPr lang="en-AU" sz="2500" b="1" dirty="0" err="1">
                <a:latin typeface="ML-Aathira" pitchFamily="82" charset="0"/>
              </a:rPr>
              <a:t>ntbmsS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GÁphm§mw</a:t>
            </a:r>
            <a:r>
              <a:rPr lang="en-AU" sz="2500" b="1" dirty="0">
                <a:latin typeface="ML-Aathira" pitchFamily="82" charset="0"/>
              </a:rPr>
              <a:t>, </a:t>
            </a:r>
            <a:r>
              <a:rPr lang="en-AU" sz="2500" b="1" dirty="0" err="1">
                <a:latin typeface="ML-Aathira" pitchFamily="82" charset="0"/>
              </a:rPr>
              <a:t>BZcn¨nSmw</a:t>
            </a:r>
            <a:r>
              <a:rPr lang="en-AU" sz="2500" b="1" dirty="0">
                <a:latin typeface="ML-Aathira" pitchFamily="82" charset="0"/>
              </a:rPr>
              <a:t>.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ssZhkrjvSnbmIpw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apt¡Áp</a:t>
            </a:r>
            <a:r>
              <a:rPr lang="en-AU" sz="2500" b="1" dirty="0">
                <a:latin typeface="ML-Aathira" pitchFamily="82" charset="0"/>
              </a:rPr>
              <a:t> ]</a:t>
            </a:r>
            <a:r>
              <a:rPr lang="en-AU" sz="2500" b="1" dirty="0" err="1">
                <a:latin typeface="ML-Aathira" pitchFamily="82" charset="0"/>
              </a:rPr>
              <a:t>mSmw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Poh</a:t>
            </a:r>
            <a:r>
              <a:rPr lang="en-AU" sz="2500" b="1" dirty="0">
                <a:latin typeface="ML-Aathira" pitchFamily="82" charset="0"/>
              </a:rPr>
              <a:t>]</a:t>
            </a:r>
            <a:r>
              <a:rPr lang="en-AU" sz="2500" b="1" dirty="0" err="1">
                <a:latin typeface="ML-Aathira" pitchFamily="82" charset="0"/>
              </a:rPr>
              <a:t>cnc</a:t>
            </a:r>
            <a:r>
              <a:rPr lang="en-AU" sz="2500" b="1" dirty="0">
                <a:latin typeface="ML-Aathira" pitchFamily="82" charset="0"/>
              </a:rPr>
              <a:t>£ \</a:t>
            </a:r>
            <a:r>
              <a:rPr lang="en-AU" sz="2500" b="1" dirty="0" err="1">
                <a:latin typeface="ML-Aathira" pitchFamily="82" charset="0"/>
              </a:rPr>
              <a:t>ÂIpw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ssZhs</a:t>
            </a:r>
            <a:r>
              <a:rPr lang="en-AU" sz="2500" b="1" dirty="0">
                <a:latin typeface="ML-Aathira" pitchFamily="82" charset="0"/>
              </a:rPr>
              <a:t>¯ </a:t>
            </a:r>
            <a:r>
              <a:rPr lang="en-AU" sz="2500" b="1" dirty="0" err="1">
                <a:latin typeface="ML-Aathira" pitchFamily="82" charset="0"/>
              </a:rPr>
              <a:t>hmgv¯mw</a:t>
            </a:r>
            <a:r>
              <a:rPr lang="en-AU" sz="2500" b="1" dirty="0">
                <a:latin typeface="ML-Aathira" pitchFamily="82" charset="0"/>
              </a:rPr>
              <a:t>.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krjvSnbmIpw</a:t>
            </a:r>
            <a:r>
              <a:rPr lang="en-AU" sz="2500" b="1" dirty="0">
                <a:latin typeface="ML-Aathira" pitchFamily="82" charset="0"/>
              </a:rPr>
              <a:t> aÀXy³ </a:t>
            </a:r>
            <a:r>
              <a:rPr lang="en-AU" sz="2500" b="1" dirty="0" err="1">
                <a:latin typeface="ML-Aathira" pitchFamily="82" charset="0"/>
              </a:rPr>
              <a:t>Poh¶pSabÃ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ImcykvYX</a:t>
            </a:r>
            <a:r>
              <a:rPr lang="en-AU" sz="2500" b="1" dirty="0">
                <a:latin typeface="ML-Aathira" pitchFamily="82" charset="0"/>
              </a:rPr>
              <a:t> am{</a:t>
            </a:r>
            <a:r>
              <a:rPr lang="en-AU" sz="2500" b="1" dirty="0" err="1">
                <a:latin typeface="ML-Aathira" pitchFamily="82" charset="0"/>
              </a:rPr>
              <a:t>Xa§p</a:t>
            </a:r>
            <a:r>
              <a:rPr lang="en-AU" sz="2500" b="1" dirty="0">
                <a:latin typeface="ML-Aathira" pitchFamily="82" charset="0"/>
              </a:rPr>
              <a:t> \</a:t>
            </a:r>
            <a:r>
              <a:rPr lang="en-AU" sz="2500" b="1" dirty="0" err="1">
                <a:latin typeface="ML-Aathira" pitchFamily="82" charset="0"/>
              </a:rPr>
              <a:t>ÂInbh\mbv</a:t>
            </a:r>
            <a:r>
              <a:rPr lang="en-AU" sz="2500" b="1" dirty="0">
                <a:latin typeface="ML-Aathira" pitchFamily="82" charset="0"/>
              </a:rPr>
              <a:t>,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bp²`oXn \</a:t>
            </a:r>
            <a:r>
              <a:rPr lang="en-AU" sz="2500" b="1" dirty="0" err="1">
                <a:latin typeface="ML-Aathira" pitchFamily="82" charset="0"/>
              </a:rPr>
              <a:t>o¡n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im´nZqXcmImw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]</a:t>
            </a:r>
            <a:r>
              <a:rPr lang="en-AU" sz="2500" b="1" dirty="0" err="1">
                <a:latin typeface="ML-Aathira" pitchFamily="82" charset="0"/>
              </a:rPr>
              <a:t>cnkvYnXn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kwc£W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hIvXmhmbv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amdmw</a:t>
            </a:r>
            <a:r>
              <a:rPr lang="en-AU" sz="2500" b="1" dirty="0">
                <a:latin typeface="ML-Aathira" pitchFamily="82" charset="0"/>
              </a:rPr>
              <a:t>.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PohlXybmIpw</a:t>
            </a:r>
            <a:r>
              <a:rPr lang="en-AU" sz="2500" b="1" dirty="0">
                <a:latin typeface="ML-Aathira" pitchFamily="82" charset="0"/>
              </a:rPr>
              <a:t> {]</a:t>
            </a:r>
            <a:r>
              <a:rPr lang="en-AU" sz="2500" b="1" dirty="0" err="1">
                <a:latin typeface="ML-Aathira" pitchFamily="82" charset="0"/>
              </a:rPr>
              <a:t>hr¯n¡tfhw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\</a:t>
            </a:r>
            <a:r>
              <a:rPr lang="en-AU" sz="2500" b="1" dirty="0" err="1">
                <a:latin typeface="ML-Aathira" pitchFamily="82" charset="0"/>
              </a:rPr>
              <a:t>o¡n</a:t>
            </a:r>
            <a:r>
              <a:rPr lang="en-AU" sz="2500" b="1" dirty="0">
                <a:latin typeface="ML-Aathira" pitchFamily="82" charset="0"/>
              </a:rPr>
              <a:t> \nXyPoh³ </a:t>
            </a:r>
            <a:r>
              <a:rPr lang="en-AU" sz="2500" b="1" dirty="0" err="1">
                <a:latin typeface="ML-Aathira" pitchFamily="82" charset="0"/>
              </a:rPr>
              <a:t>F¶pw</a:t>
            </a:r>
            <a:r>
              <a:rPr lang="en-AU" sz="2500" b="1" dirty="0">
                <a:latin typeface="ML-Aathira" pitchFamily="82" charset="0"/>
              </a:rPr>
              <a:t> ssIhcn¨nSm³,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sImÃcpsX¶pÅ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Iev</a:t>
            </a:r>
            <a:r>
              <a:rPr lang="en-AU" sz="2500" b="1" dirty="0">
                <a:latin typeface="ML-Aathira" pitchFamily="82" charset="0"/>
              </a:rPr>
              <a:t>]\</a:t>
            </a:r>
            <a:r>
              <a:rPr lang="en-AU" sz="2500" b="1" dirty="0" err="1">
                <a:latin typeface="ML-Aathira" pitchFamily="82" charset="0"/>
              </a:rPr>
              <a:t>btXIn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Poht\Ipw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ssZhw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kvt\lmÂ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aÀXya¡Ä¡mbv</a:t>
            </a:r>
            <a:r>
              <a:rPr lang="en-AU" sz="2500" b="1" dirty="0">
                <a:latin typeface="ML-Aathira" pitchFamily="82" charset="0"/>
              </a:rPr>
              <a:t>.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endParaRPr lang="en-US" sz="2800" dirty="0">
              <a:latin typeface="ML-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(DÂ]. 4:1þ12)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Ombbnepw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kmZriy¯nepw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a\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pjys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krjvSn¨p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(DÂ]. 1:27).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Rm³ </a:t>
            </a:r>
            <a:r>
              <a:rPr lang="en-AU" sz="3000" b="1" dirty="0" err="1">
                <a:latin typeface="ML-Aathira" pitchFamily="82" charset="0"/>
              </a:rPr>
              <a:t>elcnhkvXp¡sfm¶pw</a:t>
            </a:r>
            <a:r>
              <a:rPr lang="en-AU" sz="3000" b="1" dirty="0">
                <a:latin typeface="ML-Aathira" pitchFamily="82" charset="0"/>
              </a:rPr>
              <a:t> D]</a:t>
            </a:r>
            <a:r>
              <a:rPr lang="en-AU" sz="3000" b="1" dirty="0" err="1">
                <a:latin typeface="ML-Aathira" pitchFamily="82" charset="0"/>
              </a:rPr>
              <a:t>tbmKn¡pIbnÃ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7200" y="13716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Poh³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ssZhnIZm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</p:txBody>
      </p:sp>
      <p:pic>
        <p:nvPicPr>
          <p:cNvPr id="1026" name="Picture 2" descr="E:\NEW POWER POINT 2013\class 3 bit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04800"/>
            <a:ext cx="5346700" cy="1195388"/>
          </a:xfrm>
          <a:prstGeom prst="rect">
            <a:avLst/>
          </a:prstGeom>
          <a:noFill/>
        </p:spPr>
      </p:pic>
      <p:pic>
        <p:nvPicPr>
          <p:cNvPr id="2" name="Picture 2" descr="D:\web photo\class 7\Jesus-sheep-childre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133600"/>
            <a:ext cx="6934200" cy="4724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304800"/>
            <a:ext cx="5791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Imtb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\pw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Bt_epw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class 7\The_Story_of_Cain_and_Abel_(Bible_Card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3429000"/>
            <a:ext cx="3082881" cy="3429000"/>
          </a:xfrm>
          <a:prstGeom prst="rect">
            <a:avLst/>
          </a:prstGeom>
          <a:noFill/>
        </p:spPr>
      </p:pic>
      <p:pic>
        <p:nvPicPr>
          <p:cNvPr id="2051" name="Picture 3" descr="D:\web photo\class 7\01-Cain-kills-abe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429000"/>
            <a:ext cx="3429000" cy="3429000"/>
          </a:xfrm>
          <a:prstGeom prst="rect">
            <a:avLst/>
          </a:prstGeom>
          <a:noFill/>
        </p:spPr>
      </p:pic>
      <p:pic>
        <p:nvPicPr>
          <p:cNvPr id="2052" name="Picture 4" descr="D:\web photo\class 7\Cain_Flees_52c.jpg"/>
          <p:cNvPicPr>
            <a:picLocks noChangeAspect="1" noChangeArrowheads="1"/>
          </p:cNvPicPr>
          <p:nvPr/>
        </p:nvPicPr>
        <p:blipFill>
          <a:blip r:embed="rId4"/>
          <a:srcRect l="34815" b="7190"/>
          <a:stretch>
            <a:fillRect/>
          </a:stretch>
        </p:blipFill>
        <p:spPr bwMode="auto">
          <a:xfrm>
            <a:off x="6553200" y="1939636"/>
            <a:ext cx="2590800" cy="491836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62000" y="1219200"/>
            <a:ext cx="5715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BZnamXm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nXm¡fpsS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a¡fmbncp¶p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Imtb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Bt_epw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ImtbÂ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Irjn¡mc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Bt_Â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B«nSb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\pw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Bbncp¶p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97180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		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Omb-bnepw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-km-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Zr-iy-¯nepw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a\p-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jys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krjvSn¨p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F¶-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a\p-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jy-Po-hsâ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al-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Xz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-¯n\v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nZm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-\w. Poh³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kwc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-£n-¡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pI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F¶Xv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a\p-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jysâ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{][m\ IS-a-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bm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-{]-am-W-¯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A©m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t¯Xv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sImÃ-cpXv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F¶m-Wv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Bcp-sSbpw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Poh³ \in-¸n-¡m³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A[n-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anÃ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\s½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-¸n-¡p-¶p.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3074" name="Picture 2" descr="D:\web photo\class 7\adam-and-eve.jpg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/>
          <a:stretch>
            <a:fillRect/>
          </a:stretch>
        </p:blipFill>
        <p:spPr bwMode="auto">
          <a:xfrm>
            <a:off x="0" y="3429000"/>
            <a:ext cx="5443703" cy="3429000"/>
          </a:xfrm>
          <a:prstGeom prst="rect">
            <a:avLst/>
          </a:prstGeom>
          <a:noFill/>
        </p:spPr>
      </p:pic>
      <p:pic>
        <p:nvPicPr>
          <p:cNvPr id="3075" name="Picture 3" descr="D:\web photo\class 7\tumblr_m22juzNOjj1qj92j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1" y="3429000"/>
            <a:ext cx="3429000" cy="331927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66800" y="2438400"/>
            <a:ext cx="6934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A©mw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pXnb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nb-a-¯nÂ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a\p-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jy-Po-h-s\-Xn-cmbpÅ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·-IÄ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5334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A©mw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amWw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pXnb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-a-¯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sImÃpI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am{X-a-Ã,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ktlm-Z-c-t\mSp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]n-¡p-¶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A]-a-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cym-Z-bmbn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s]cp-am-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dp-¶Xpw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{]am-W-¯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ewL-\-am-sW¶v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-¸n-¨p.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-Å-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hsc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GsX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-¦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Zmln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Nn´-bpw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B{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]m]-am-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c­p-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-[-¯n-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FXn-sc-bpÅ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oj-Wn-IÄ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ne-\n-ev¡p-¶Xv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: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A]-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ISw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hcp-¯p-¶-Xv.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aäpÅhcpsS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hcp-¯p-¶-Xv.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a\p-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jy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-Po-h-s\-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Xn-cmb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·-IÄ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sIme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-]m-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XIw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hntZz-j-t¯m-sStbm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Zpcp-t±-iy-t¯m-sStbm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[-]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qÀÆw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\S-¯p¶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-h-[-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-]m-X-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A[n-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ZmXm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-hp-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A[n-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ntj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-[n-¡-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sIme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-]m-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XIw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2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505200"/>
            <a:ext cx="4648200" cy="3352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uicid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2514600"/>
            <a:ext cx="5334000" cy="4343400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381000"/>
            <a:ext cx="7924800" cy="2362200"/>
          </a:xfrm>
        </p:spPr>
        <p:txBody>
          <a:bodyPr>
            <a:normAutofit/>
          </a:bodyPr>
          <a:lstStyle/>
          <a:p>
            <a:pPr algn="ctr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Bß-lXy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marL="514350" indent="-514350"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[-]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qÀÆw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\in-¸n-¡p-¶-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Bß-lXy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CXn-eqsS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]c-am-[n-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tNmZyw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¿-s¸-Sp-¶p.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2594</TotalTime>
  <Words>318</Words>
  <Application>Microsoft Office PowerPoint</Application>
  <PresentationFormat>On-screen Show (4:3)</PresentationFormat>
  <Paragraphs>82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24</vt:i4>
      </vt:variant>
    </vt:vector>
  </HeadingPairs>
  <TitlesOfParts>
    <vt:vector size="40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300</cp:revision>
  <dcterms:created xsi:type="dcterms:W3CDTF">2013-05-21T03:50:53Z</dcterms:created>
  <dcterms:modified xsi:type="dcterms:W3CDTF">2013-10-09T06:39:30Z</dcterms:modified>
</cp:coreProperties>
</file>